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4"/>
  </p:notesMasterIdLst>
  <p:handoutMasterIdLst>
    <p:handoutMasterId r:id="rId25"/>
  </p:handoutMasterIdLst>
  <p:sldIdLst>
    <p:sldId id="257" r:id="rId2"/>
    <p:sldId id="272" r:id="rId3"/>
    <p:sldId id="273" r:id="rId4"/>
    <p:sldId id="296" r:id="rId5"/>
    <p:sldId id="288" r:id="rId6"/>
    <p:sldId id="297" r:id="rId7"/>
    <p:sldId id="298" r:id="rId8"/>
    <p:sldId id="299" r:id="rId9"/>
    <p:sldId id="289" r:id="rId10"/>
    <p:sldId id="293" r:id="rId11"/>
    <p:sldId id="281" r:id="rId12"/>
    <p:sldId id="282" r:id="rId13"/>
    <p:sldId id="283" r:id="rId14"/>
    <p:sldId id="286" r:id="rId15"/>
    <p:sldId id="291" r:id="rId16"/>
    <p:sldId id="294" r:id="rId17"/>
    <p:sldId id="284" r:id="rId18"/>
    <p:sldId id="285" r:id="rId19"/>
    <p:sldId id="295" r:id="rId20"/>
    <p:sldId id="300" r:id="rId21"/>
    <p:sldId id="301" r:id="rId22"/>
    <p:sldId id="266" r:id="rId23"/>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240" userDrawn="1">
          <p15:clr>
            <a:srgbClr val="A4A3A4"/>
          </p15:clr>
        </p15:guide>
        <p15:guide id="6" orient="horz" pos="144" userDrawn="1">
          <p15:clr>
            <a:srgbClr val="A4A3A4"/>
          </p15:clr>
        </p15:guide>
        <p15:guide id="7" orient="horz" pos="4104" userDrawn="1">
          <p15:clr>
            <a:srgbClr val="A4A3A4"/>
          </p15:clr>
        </p15:guide>
        <p15:guide id="8" pos="7440" userDrawn="1">
          <p15:clr>
            <a:srgbClr val="A4A3A4"/>
          </p15:clr>
        </p15:guide>
        <p15:guide id="13" orient="horz" pos="1512" userDrawn="1">
          <p15:clr>
            <a:srgbClr val="A4A3A4"/>
          </p15:clr>
        </p15:guide>
        <p15:guide id="17" orient="horz" pos="2376" userDrawn="1">
          <p15:clr>
            <a:srgbClr val="A4A3A4"/>
          </p15:clr>
        </p15:guide>
        <p15:guide id="18" pos="4824" userDrawn="1">
          <p15:clr>
            <a:srgbClr val="A4A3A4"/>
          </p15:clr>
        </p15:guide>
        <p15:guide id="20" pos="2016" userDrawn="1">
          <p15:clr>
            <a:srgbClr val="A4A3A4"/>
          </p15:clr>
        </p15:guide>
        <p15:guide id="21" orient="horz" pos="1680" userDrawn="1">
          <p15:clr>
            <a:srgbClr val="A4A3A4"/>
          </p15:clr>
        </p15:guide>
        <p15:guide id="22" orient="horz" pos="1008" userDrawn="1">
          <p15:clr>
            <a:srgbClr val="A4A3A4"/>
          </p15:clr>
        </p15:guide>
        <p15:guide id="23" pos="408" userDrawn="1">
          <p15:clr>
            <a:srgbClr val="A4A3A4"/>
          </p15:clr>
        </p15:guide>
        <p15:guide id="24" orient="horz" pos="792" userDrawn="1">
          <p15:clr>
            <a:srgbClr val="A4A3A4"/>
          </p15:clr>
        </p15:guide>
        <p15:guide id="25" orient="horz" pos="2760" userDrawn="1">
          <p15:clr>
            <a:srgbClr val="A4A3A4"/>
          </p15:clr>
        </p15:guide>
        <p15:guide id="26" orient="horz" pos="3024" userDrawn="1">
          <p15:clr>
            <a:srgbClr val="A4A3A4"/>
          </p15:clr>
        </p15:guide>
        <p15:guide id="27" pos="3840" userDrawn="1">
          <p15:clr>
            <a:srgbClr val="A4A3A4"/>
          </p15:clr>
        </p15:guide>
        <p15:guide id="28" orient="horz" pos="22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353F"/>
    <a:srgbClr val="43CDD9"/>
    <a:srgbClr val="667181"/>
    <a:srgbClr val="BABABA"/>
    <a:srgbClr val="DBDBDB"/>
    <a:srgbClr val="85E0E7"/>
    <a:srgbClr val="515A6B"/>
    <a:srgbClr val="AFBBBD"/>
    <a:srgbClr val="8FA0A3"/>
    <a:srgbClr val="5FD6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19DA96-4E5F-4F38-B6A0-BB603E55D4E0}" v="605" dt="2023-05-22T21:13:22.917"/>
    <p1510:client id="{E6AE1D5B-757E-5643-A29C-E52BC8FF503C}" v="768" dt="2023-05-22T20:50:30.9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642" y="90"/>
      </p:cViewPr>
      <p:guideLst>
        <p:guide pos="240"/>
        <p:guide orient="horz" pos="144"/>
        <p:guide orient="horz" pos="4104"/>
        <p:guide pos="7440"/>
        <p:guide orient="horz" pos="1512"/>
        <p:guide orient="horz" pos="2376"/>
        <p:guide pos="4824"/>
        <p:guide pos="2016"/>
        <p:guide orient="horz" pos="1680"/>
        <p:guide orient="horz" pos="1008"/>
        <p:guide pos="408"/>
        <p:guide orient="horz" pos="792"/>
        <p:guide orient="horz" pos="2760"/>
        <p:guide orient="horz" pos="3024"/>
        <p:guide pos="3840"/>
        <p:guide orient="horz" pos="22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mon Gomes" userId="2ab3e8c98c06146b" providerId="LiveId" clId="{4419DA96-4E5F-4F38-B6A0-BB603E55D4E0}"/>
    <pc:docChg chg="undo custSel modSld">
      <pc:chgData name="Simon Gomes" userId="2ab3e8c98c06146b" providerId="LiveId" clId="{4419DA96-4E5F-4F38-B6A0-BB603E55D4E0}" dt="2023-05-22T21:13:22.917" v="641" actId="20577"/>
      <pc:docMkLst>
        <pc:docMk/>
      </pc:docMkLst>
      <pc:sldChg chg="delSp mod">
        <pc:chgData name="Simon Gomes" userId="2ab3e8c98c06146b" providerId="LiveId" clId="{4419DA96-4E5F-4F38-B6A0-BB603E55D4E0}" dt="2023-05-22T10:59:21.003" v="0" actId="478"/>
        <pc:sldMkLst>
          <pc:docMk/>
          <pc:sldMk cId="2204856167" sldId="273"/>
        </pc:sldMkLst>
        <pc:spChg chg="del">
          <ac:chgData name="Simon Gomes" userId="2ab3e8c98c06146b" providerId="LiveId" clId="{4419DA96-4E5F-4F38-B6A0-BB603E55D4E0}" dt="2023-05-22T10:59:21.003" v="0" actId="478"/>
          <ac:spMkLst>
            <pc:docMk/>
            <pc:sldMk cId="2204856167" sldId="273"/>
            <ac:spMk id="5" creationId="{339D7CCF-42EB-C86C-A56C-3A38D10188FA}"/>
          </ac:spMkLst>
        </pc:spChg>
      </pc:sldChg>
      <pc:sldChg chg="delSp mod">
        <pc:chgData name="Simon Gomes" userId="2ab3e8c98c06146b" providerId="LiveId" clId="{4419DA96-4E5F-4F38-B6A0-BB603E55D4E0}" dt="2023-05-22T10:59:28.907" v="1" actId="478"/>
        <pc:sldMkLst>
          <pc:docMk/>
          <pc:sldMk cId="2787447383" sldId="277"/>
        </pc:sldMkLst>
        <pc:spChg chg="del">
          <ac:chgData name="Simon Gomes" userId="2ab3e8c98c06146b" providerId="LiveId" clId="{4419DA96-4E5F-4F38-B6A0-BB603E55D4E0}" dt="2023-05-22T10:59:28.907" v="1" actId="478"/>
          <ac:spMkLst>
            <pc:docMk/>
            <pc:sldMk cId="2787447383" sldId="277"/>
            <ac:spMk id="6" creationId="{14B2891A-6024-8888-AB93-CAE310EBD658}"/>
          </ac:spMkLst>
        </pc:spChg>
      </pc:sldChg>
      <pc:sldChg chg="modSp mod">
        <pc:chgData name="Simon Gomes" userId="2ab3e8c98c06146b" providerId="LiveId" clId="{4419DA96-4E5F-4F38-B6A0-BB603E55D4E0}" dt="2023-05-22T11:00:00.096" v="5" actId="14100"/>
        <pc:sldMkLst>
          <pc:docMk/>
          <pc:sldMk cId="1666809791" sldId="279"/>
        </pc:sldMkLst>
        <pc:spChg chg="mod">
          <ac:chgData name="Simon Gomes" userId="2ab3e8c98c06146b" providerId="LiveId" clId="{4419DA96-4E5F-4F38-B6A0-BB603E55D4E0}" dt="2023-05-22T11:00:00.096" v="5" actId="14100"/>
          <ac:spMkLst>
            <pc:docMk/>
            <pc:sldMk cId="1666809791" sldId="279"/>
            <ac:spMk id="2" creationId="{B6B1D0E6-E08D-FEA4-80BF-95DBEDF1F41C}"/>
          </ac:spMkLst>
        </pc:spChg>
      </pc:sldChg>
      <pc:sldChg chg="modSp mod">
        <pc:chgData name="Simon Gomes" userId="2ab3e8c98c06146b" providerId="LiveId" clId="{4419DA96-4E5F-4F38-B6A0-BB603E55D4E0}" dt="2023-05-22T11:01:25.440" v="15" actId="108"/>
        <pc:sldMkLst>
          <pc:docMk/>
          <pc:sldMk cId="2135771561" sldId="280"/>
        </pc:sldMkLst>
        <pc:spChg chg="mod">
          <ac:chgData name="Simon Gomes" userId="2ab3e8c98c06146b" providerId="LiveId" clId="{4419DA96-4E5F-4F38-B6A0-BB603E55D4E0}" dt="2023-05-22T11:01:25.440" v="15" actId="108"/>
          <ac:spMkLst>
            <pc:docMk/>
            <pc:sldMk cId="2135771561" sldId="280"/>
            <ac:spMk id="2" creationId="{89CDE653-8AF9-5B05-458C-6716DFFC4258}"/>
          </ac:spMkLst>
        </pc:spChg>
        <pc:picChg chg="mod">
          <ac:chgData name="Simon Gomes" userId="2ab3e8c98c06146b" providerId="LiveId" clId="{4419DA96-4E5F-4F38-B6A0-BB603E55D4E0}" dt="2023-05-22T11:00:39.672" v="8" actId="1076"/>
          <ac:picMkLst>
            <pc:docMk/>
            <pc:sldMk cId="2135771561" sldId="280"/>
            <ac:picMk id="2050" creationId="{CEAD8D7A-907B-F753-A5E1-38935B795C2B}"/>
          </ac:picMkLst>
        </pc:picChg>
      </pc:sldChg>
      <pc:sldChg chg="modSp mod">
        <pc:chgData name="Simon Gomes" userId="2ab3e8c98c06146b" providerId="LiveId" clId="{4419DA96-4E5F-4F38-B6A0-BB603E55D4E0}" dt="2023-05-22T11:01:06.598" v="13" actId="14100"/>
        <pc:sldMkLst>
          <pc:docMk/>
          <pc:sldMk cId="3850444516" sldId="281"/>
        </pc:sldMkLst>
        <pc:spChg chg="mod">
          <ac:chgData name="Simon Gomes" userId="2ab3e8c98c06146b" providerId="LiveId" clId="{4419DA96-4E5F-4F38-B6A0-BB603E55D4E0}" dt="2023-05-22T11:01:06.598" v="13" actId="14100"/>
          <ac:spMkLst>
            <pc:docMk/>
            <pc:sldMk cId="3850444516" sldId="281"/>
            <ac:spMk id="2" creationId="{CF346074-5722-FEC6-0354-0A885218CBA7}"/>
          </ac:spMkLst>
        </pc:spChg>
      </pc:sldChg>
      <pc:sldChg chg="modSp mod">
        <pc:chgData name="Simon Gomes" userId="2ab3e8c98c06146b" providerId="LiveId" clId="{4419DA96-4E5F-4F38-B6A0-BB603E55D4E0}" dt="2023-05-22T11:01:50.023" v="20" actId="1076"/>
        <pc:sldMkLst>
          <pc:docMk/>
          <pc:sldMk cId="1941037184" sldId="282"/>
        </pc:sldMkLst>
        <pc:spChg chg="mod">
          <ac:chgData name="Simon Gomes" userId="2ab3e8c98c06146b" providerId="LiveId" clId="{4419DA96-4E5F-4F38-B6A0-BB603E55D4E0}" dt="2023-05-22T11:01:45.555" v="19" actId="27636"/>
          <ac:spMkLst>
            <pc:docMk/>
            <pc:sldMk cId="1941037184" sldId="282"/>
            <ac:spMk id="2" creationId="{0F20319B-B4AC-77BA-F212-C30F15B318C4}"/>
          </ac:spMkLst>
        </pc:spChg>
        <pc:picChg chg="mod">
          <ac:chgData name="Simon Gomes" userId="2ab3e8c98c06146b" providerId="LiveId" clId="{4419DA96-4E5F-4F38-B6A0-BB603E55D4E0}" dt="2023-05-22T11:01:50.023" v="20" actId="1076"/>
          <ac:picMkLst>
            <pc:docMk/>
            <pc:sldMk cId="1941037184" sldId="282"/>
            <ac:picMk id="4098" creationId="{493A27E9-979F-B3CA-C2CA-275FAAE5A884}"/>
          </ac:picMkLst>
        </pc:picChg>
      </pc:sldChg>
      <pc:sldChg chg="modSp mod">
        <pc:chgData name="Simon Gomes" userId="2ab3e8c98c06146b" providerId="LiveId" clId="{4419DA96-4E5F-4F38-B6A0-BB603E55D4E0}" dt="2023-05-22T11:02:36.241" v="29" actId="14100"/>
        <pc:sldMkLst>
          <pc:docMk/>
          <pc:sldMk cId="432655766" sldId="283"/>
        </pc:sldMkLst>
        <pc:spChg chg="mod">
          <ac:chgData name="Simon Gomes" userId="2ab3e8c98c06146b" providerId="LiveId" clId="{4419DA96-4E5F-4F38-B6A0-BB603E55D4E0}" dt="2023-05-22T11:02:23.699" v="23" actId="108"/>
          <ac:spMkLst>
            <pc:docMk/>
            <pc:sldMk cId="432655766" sldId="283"/>
            <ac:spMk id="2" creationId="{4C2B47E3-10B1-E477-65B4-3057AD39F422}"/>
          </ac:spMkLst>
        </pc:spChg>
        <pc:picChg chg="mod">
          <ac:chgData name="Simon Gomes" userId="2ab3e8c98c06146b" providerId="LiveId" clId="{4419DA96-4E5F-4F38-B6A0-BB603E55D4E0}" dt="2023-05-22T11:02:36.241" v="29" actId="14100"/>
          <ac:picMkLst>
            <pc:docMk/>
            <pc:sldMk cId="432655766" sldId="283"/>
            <ac:picMk id="5124" creationId="{63177016-B0D9-6D22-B29B-D2503D457630}"/>
          </ac:picMkLst>
        </pc:picChg>
      </pc:sldChg>
      <pc:sldChg chg="modSp">
        <pc:chgData name="Simon Gomes" userId="2ab3e8c98c06146b" providerId="LiveId" clId="{4419DA96-4E5F-4F38-B6A0-BB603E55D4E0}" dt="2023-05-22T20:59:26.346" v="81" actId="14100"/>
        <pc:sldMkLst>
          <pc:docMk/>
          <pc:sldMk cId="1286643057" sldId="284"/>
        </pc:sldMkLst>
        <pc:picChg chg="mod">
          <ac:chgData name="Simon Gomes" userId="2ab3e8c98c06146b" providerId="LiveId" clId="{4419DA96-4E5F-4F38-B6A0-BB603E55D4E0}" dt="2023-05-22T20:59:26.346" v="81" actId="14100"/>
          <ac:picMkLst>
            <pc:docMk/>
            <pc:sldMk cId="1286643057" sldId="284"/>
            <ac:picMk id="6146" creationId="{CB762BF2-9B12-2B3E-F399-DEE2CC6A8EDE}"/>
          </ac:picMkLst>
        </pc:picChg>
      </pc:sldChg>
      <pc:sldChg chg="modSp mod">
        <pc:chgData name="Simon Gomes" userId="2ab3e8c98c06146b" providerId="LiveId" clId="{4419DA96-4E5F-4F38-B6A0-BB603E55D4E0}" dt="2023-05-22T11:02:48.049" v="30" actId="108"/>
        <pc:sldMkLst>
          <pc:docMk/>
          <pc:sldMk cId="2718387872" sldId="284"/>
        </pc:sldMkLst>
        <pc:spChg chg="mod">
          <ac:chgData name="Simon Gomes" userId="2ab3e8c98c06146b" providerId="LiveId" clId="{4419DA96-4E5F-4F38-B6A0-BB603E55D4E0}" dt="2023-05-22T11:02:48.049" v="30" actId="108"/>
          <ac:spMkLst>
            <pc:docMk/>
            <pc:sldMk cId="2718387872" sldId="284"/>
            <ac:spMk id="2" creationId="{F41B60E7-F14B-04B1-5E73-CB5C7B6AAB24}"/>
          </ac:spMkLst>
        </pc:spChg>
      </pc:sldChg>
      <pc:sldChg chg="modSp mod">
        <pc:chgData name="Simon Gomes" userId="2ab3e8c98c06146b" providerId="LiveId" clId="{4419DA96-4E5F-4F38-B6A0-BB603E55D4E0}" dt="2023-05-22T11:03:26.805" v="71" actId="33524"/>
        <pc:sldMkLst>
          <pc:docMk/>
          <pc:sldMk cId="2705988709" sldId="285"/>
        </pc:sldMkLst>
        <pc:spChg chg="mod">
          <ac:chgData name="Simon Gomes" userId="2ab3e8c98c06146b" providerId="LiveId" clId="{4419DA96-4E5F-4F38-B6A0-BB603E55D4E0}" dt="2023-05-22T11:03:26.805" v="71" actId="33524"/>
          <ac:spMkLst>
            <pc:docMk/>
            <pc:sldMk cId="2705988709" sldId="285"/>
            <ac:spMk id="2" creationId="{E62BC2EF-70F9-D1AD-DA76-9CC2C877C7B9}"/>
          </ac:spMkLst>
        </pc:spChg>
        <pc:picChg chg="mod">
          <ac:chgData name="Simon Gomes" userId="2ab3e8c98c06146b" providerId="LiveId" clId="{4419DA96-4E5F-4F38-B6A0-BB603E55D4E0}" dt="2023-05-22T11:03:15.013" v="68" actId="1035"/>
          <ac:picMkLst>
            <pc:docMk/>
            <pc:sldMk cId="2705988709" sldId="285"/>
            <ac:picMk id="7170" creationId="{68852C71-7933-70C7-2058-BB360BFE9031}"/>
          </ac:picMkLst>
        </pc:picChg>
      </pc:sldChg>
      <pc:sldChg chg="modSp mod">
        <pc:chgData name="Simon Gomes" userId="2ab3e8c98c06146b" providerId="LiveId" clId="{4419DA96-4E5F-4F38-B6A0-BB603E55D4E0}" dt="2023-05-22T11:03:58.575" v="76" actId="14100"/>
        <pc:sldMkLst>
          <pc:docMk/>
          <pc:sldMk cId="3235619746" sldId="286"/>
        </pc:sldMkLst>
        <pc:spChg chg="mod">
          <ac:chgData name="Simon Gomes" userId="2ab3e8c98c06146b" providerId="LiveId" clId="{4419DA96-4E5F-4F38-B6A0-BB603E55D4E0}" dt="2023-05-22T11:03:58.575" v="76" actId="14100"/>
          <ac:spMkLst>
            <pc:docMk/>
            <pc:sldMk cId="3235619746" sldId="286"/>
            <ac:spMk id="2" creationId="{1ED8229A-8A48-4902-FCCE-F5867AE0AE1E}"/>
          </ac:spMkLst>
        </pc:spChg>
        <pc:picChg chg="mod">
          <ac:chgData name="Simon Gomes" userId="2ab3e8c98c06146b" providerId="LiveId" clId="{4419DA96-4E5F-4F38-B6A0-BB603E55D4E0}" dt="2023-05-22T11:03:52.559" v="74" actId="1076"/>
          <ac:picMkLst>
            <pc:docMk/>
            <pc:sldMk cId="3235619746" sldId="286"/>
            <ac:picMk id="8194" creationId="{4A895D6B-DB28-A65A-3C5F-B9D32CBC584A}"/>
          </ac:picMkLst>
        </pc:picChg>
      </pc:sldChg>
      <pc:sldChg chg="modSp mod">
        <pc:chgData name="Simon Gomes" userId="2ab3e8c98c06146b" providerId="LiveId" clId="{4419DA96-4E5F-4F38-B6A0-BB603E55D4E0}" dt="2023-05-22T21:05:38.868" v="231" actId="1076"/>
        <pc:sldMkLst>
          <pc:docMk/>
          <pc:sldMk cId="1617815817" sldId="288"/>
        </pc:sldMkLst>
        <pc:spChg chg="mod">
          <ac:chgData name="Simon Gomes" userId="2ab3e8c98c06146b" providerId="LiveId" clId="{4419DA96-4E5F-4F38-B6A0-BB603E55D4E0}" dt="2023-05-22T21:05:38.868" v="231" actId="1076"/>
          <ac:spMkLst>
            <pc:docMk/>
            <pc:sldMk cId="1617815817" sldId="288"/>
            <ac:spMk id="4" creationId="{E49EB608-FA43-1653-51DB-B057CA77731A}"/>
          </ac:spMkLst>
        </pc:spChg>
      </pc:sldChg>
      <pc:sldChg chg="modSp mod">
        <pc:chgData name="Simon Gomes" userId="2ab3e8c98c06146b" providerId="LiveId" clId="{4419DA96-4E5F-4F38-B6A0-BB603E55D4E0}" dt="2023-05-22T21:06:57.804" v="295" actId="313"/>
        <pc:sldMkLst>
          <pc:docMk/>
          <pc:sldMk cId="4033507449" sldId="293"/>
        </pc:sldMkLst>
        <pc:spChg chg="mod">
          <ac:chgData name="Simon Gomes" userId="2ab3e8c98c06146b" providerId="LiveId" clId="{4419DA96-4E5F-4F38-B6A0-BB603E55D4E0}" dt="2023-05-22T21:06:57.804" v="295" actId="313"/>
          <ac:spMkLst>
            <pc:docMk/>
            <pc:sldMk cId="4033507449" sldId="293"/>
            <ac:spMk id="4" creationId="{E49EB608-FA43-1653-51DB-B057CA77731A}"/>
          </ac:spMkLst>
        </pc:spChg>
      </pc:sldChg>
      <pc:sldChg chg="modSp mod">
        <pc:chgData name="Simon Gomes" userId="2ab3e8c98c06146b" providerId="LiveId" clId="{4419DA96-4E5F-4F38-B6A0-BB603E55D4E0}" dt="2023-05-22T21:09:42.287" v="460" actId="1076"/>
        <pc:sldMkLst>
          <pc:docMk/>
          <pc:sldMk cId="1576154502" sldId="294"/>
        </pc:sldMkLst>
        <pc:spChg chg="mod">
          <ac:chgData name="Simon Gomes" userId="2ab3e8c98c06146b" providerId="LiveId" clId="{4419DA96-4E5F-4F38-B6A0-BB603E55D4E0}" dt="2023-05-22T21:09:42.287" v="460" actId="1076"/>
          <ac:spMkLst>
            <pc:docMk/>
            <pc:sldMk cId="1576154502" sldId="294"/>
            <ac:spMk id="4" creationId="{E49EB608-FA43-1653-51DB-B057CA77731A}"/>
          </ac:spMkLst>
        </pc:spChg>
        <pc:picChg chg="mod">
          <ac:chgData name="Simon Gomes" userId="2ab3e8c98c06146b" providerId="LiveId" clId="{4419DA96-4E5F-4F38-B6A0-BB603E55D4E0}" dt="2023-05-22T21:08:25.597" v="393" actId="1076"/>
          <ac:picMkLst>
            <pc:docMk/>
            <pc:sldMk cId="1576154502" sldId="294"/>
            <ac:picMk id="6" creationId="{7E08CC00-8D2E-7C11-E95A-737B8260B395}"/>
          </ac:picMkLst>
        </pc:picChg>
      </pc:sldChg>
      <pc:sldChg chg="modSp mod">
        <pc:chgData name="Simon Gomes" userId="2ab3e8c98c06146b" providerId="LiveId" clId="{4419DA96-4E5F-4F38-B6A0-BB603E55D4E0}" dt="2023-05-22T21:13:22.917" v="641" actId="20577"/>
        <pc:sldMkLst>
          <pc:docMk/>
          <pc:sldMk cId="1391619948" sldId="301"/>
        </pc:sldMkLst>
        <pc:spChg chg="mod">
          <ac:chgData name="Simon Gomes" userId="2ab3e8c98c06146b" providerId="LiveId" clId="{4419DA96-4E5F-4F38-B6A0-BB603E55D4E0}" dt="2023-05-22T21:13:22.917" v="641" actId="20577"/>
          <ac:spMkLst>
            <pc:docMk/>
            <pc:sldMk cId="1391619948" sldId="301"/>
            <ac:spMk id="5" creationId="{0A6115D1-AF4E-D8C1-82FE-F804183C05E1}"/>
          </ac:spMkLst>
        </pc:spChg>
      </pc:sldChg>
    </pc:docChg>
  </pc:docChgLst>
  <pc:docChgLst>
    <pc:chgData name="Simon Gomes" userId="2ab3e8c98c06146b" providerId="LiveId" clId="{E6AE1D5B-757E-5643-A29C-E52BC8FF503C}"/>
    <pc:docChg chg="undo custSel addSld delSld modSld sldOrd">
      <pc:chgData name="Simon Gomes" userId="2ab3e8c98c06146b" providerId="LiveId" clId="{E6AE1D5B-757E-5643-A29C-E52BC8FF503C}" dt="2023-05-22T20:58:01.950" v="1277" actId="20577"/>
      <pc:docMkLst>
        <pc:docMk/>
      </pc:docMkLst>
      <pc:sldChg chg="modSp mod">
        <pc:chgData name="Simon Gomes" userId="2ab3e8c98c06146b" providerId="LiveId" clId="{E6AE1D5B-757E-5643-A29C-E52BC8FF503C}" dt="2023-05-22T20:55:22.256" v="1239" actId="12"/>
        <pc:sldMkLst>
          <pc:docMk/>
          <pc:sldMk cId="735082890" sldId="257"/>
        </pc:sldMkLst>
        <pc:spChg chg="mod">
          <ac:chgData name="Simon Gomes" userId="2ab3e8c98c06146b" providerId="LiveId" clId="{E6AE1D5B-757E-5643-A29C-E52BC8FF503C}" dt="2023-05-22T20:55:22.256" v="1239" actId="12"/>
          <ac:spMkLst>
            <pc:docMk/>
            <pc:sldMk cId="735082890" sldId="257"/>
            <ac:spMk id="17" creationId="{5BB6E62E-45FE-0E11-405E-A7038DD185F5}"/>
          </ac:spMkLst>
        </pc:spChg>
      </pc:sldChg>
      <pc:sldChg chg="del">
        <pc:chgData name="Simon Gomes" userId="2ab3e8c98c06146b" providerId="LiveId" clId="{E6AE1D5B-757E-5643-A29C-E52BC8FF503C}" dt="2023-05-22T10:32:43.196" v="43" actId="2696"/>
        <pc:sldMkLst>
          <pc:docMk/>
          <pc:sldMk cId="3041316037" sldId="258"/>
        </pc:sldMkLst>
      </pc:sldChg>
      <pc:sldChg chg="del">
        <pc:chgData name="Simon Gomes" userId="2ab3e8c98c06146b" providerId="LiveId" clId="{E6AE1D5B-757E-5643-A29C-E52BC8FF503C}" dt="2023-05-22T10:32:44.667" v="45" actId="2696"/>
        <pc:sldMkLst>
          <pc:docMk/>
          <pc:sldMk cId="3293348916" sldId="259"/>
        </pc:sldMkLst>
      </pc:sldChg>
      <pc:sldChg chg="del">
        <pc:chgData name="Simon Gomes" userId="2ab3e8c98c06146b" providerId="LiveId" clId="{E6AE1D5B-757E-5643-A29C-E52BC8FF503C}" dt="2023-05-22T10:32:45.444" v="46" actId="2696"/>
        <pc:sldMkLst>
          <pc:docMk/>
          <pc:sldMk cId="1676837893" sldId="260"/>
        </pc:sldMkLst>
      </pc:sldChg>
      <pc:sldChg chg="del">
        <pc:chgData name="Simon Gomes" userId="2ab3e8c98c06146b" providerId="LiveId" clId="{E6AE1D5B-757E-5643-A29C-E52BC8FF503C}" dt="2023-05-22T10:32:43.946" v="44" actId="2696"/>
        <pc:sldMkLst>
          <pc:docMk/>
          <pc:sldMk cId="1519777200" sldId="261"/>
        </pc:sldMkLst>
      </pc:sldChg>
      <pc:sldChg chg="del">
        <pc:chgData name="Simon Gomes" userId="2ab3e8c98c06146b" providerId="LiveId" clId="{E6AE1D5B-757E-5643-A29C-E52BC8FF503C}" dt="2023-05-22T10:32:46.009" v="47" actId="2696"/>
        <pc:sldMkLst>
          <pc:docMk/>
          <pc:sldMk cId="198162277" sldId="262"/>
        </pc:sldMkLst>
      </pc:sldChg>
      <pc:sldChg chg="del">
        <pc:chgData name="Simon Gomes" userId="2ab3e8c98c06146b" providerId="LiveId" clId="{E6AE1D5B-757E-5643-A29C-E52BC8FF503C}" dt="2023-05-22T10:32:46.583" v="48" actId="2696"/>
        <pc:sldMkLst>
          <pc:docMk/>
          <pc:sldMk cId="1727237839" sldId="263"/>
        </pc:sldMkLst>
      </pc:sldChg>
      <pc:sldChg chg="addSp delSp modSp add del mod">
        <pc:chgData name="Simon Gomes" userId="2ab3e8c98c06146b" providerId="LiveId" clId="{E6AE1D5B-757E-5643-A29C-E52BC8FF503C}" dt="2023-05-22T10:33:07.625" v="57" actId="478"/>
        <pc:sldMkLst>
          <pc:docMk/>
          <pc:sldMk cId="3345628227" sldId="266"/>
        </pc:sldMkLst>
        <pc:spChg chg="del">
          <ac:chgData name="Simon Gomes" userId="2ab3e8c98c06146b" providerId="LiveId" clId="{E6AE1D5B-757E-5643-A29C-E52BC8FF503C}" dt="2023-05-22T10:33:02.893" v="56" actId="478"/>
          <ac:spMkLst>
            <pc:docMk/>
            <pc:sldMk cId="3345628227" sldId="266"/>
            <ac:spMk id="2" creationId="{10E603A3-B905-4FE4-AF3D-7ABD07598BAD}"/>
          </ac:spMkLst>
        </pc:spChg>
        <pc:spChg chg="add del mod">
          <ac:chgData name="Simon Gomes" userId="2ab3e8c98c06146b" providerId="LiveId" clId="{E6AE1D5B-757E-5643-A29C-E52BC8FF503C}" dt="2023-05-22T10:33:07.625" v="57" actId="478"/>
          <ac:spMkLst>
            <pc:docMk/>
            <pc:sldMk cId="3345628227" sldId="266"/>
            <ac:spMk id="4" creationId="{6893D5CC-011A-E52F-F071-18651242F89A}"/>
          </ac:spMkLst>
        </pc:spChg>
        <pc:picChg chg="del">
          <ac:chgData name="Simon Gomes" userId="2ab3e8c98c06146b" providerId="LiveId" clId="{E6AE1D5B-757E-5643-A29C-E52BC8FF503C}" dt="2023-05-22T10:32:59.299" v="55" actId="478"/>
          <ac:picMkLst>
            <pc:docMk/>
            <pc:sldMk cId="3345628227" sldId="266"/>
            <ac:picMk id="10" creationId="{E88D3554-2B38-7045-B778-76FB3465B801}"/>
          </ac:picMkLst>
        </pc:picChg>
      </pc:sldChg>
      <pc:sldChg chg="del">
        <pc:chgData name="Simon Gomes" userId="2ab3e8c98c06146b" providerId="LiveId" clId="{E6AE1D5B-757E-5643-A29C-E52BC8FF503C}" dt="2023-05-22T10:32:48.466" v="51" actId="2696"/>
        <pc:sldMkLst>
          <pc:docMk/>
          <pc:sldMk cId="2420142894" sldId="267"/>
        </pc:sldMkLst>
      </pc:sldChg>
      <pc:sldChg chg="del">
        <pc:chgData name="Simon Gomes" userId="2ab3e8c98c06146b" providerId="LiveId" clId="{E6AE1D5B-757E-5643-A29C-E52BC8FF503C}" dt="2023-05-22T10:32:47.838" v="50" actId="2696"/>
        <pc:sldMkLst>
          <pc:docMk/>
          <pc:sldMk cId="1708956848" sldId="268"/>
        </pc:sldMkLst>
      </pc:sldChg>
      <pc:sldChg chg="del">
        <pc:chgData name="Simon Gomes" userId="2ab3e8c98c06146b" providerId="LiveId" clId="{E6AE1D5B-757E-5643-A29C-E52BC8FF503C}" dt="2023-05-22T10:32:47.205" v="49" actId="2696"/>
        <pc:sldMkLst>
          <pc:docMk/>
          <pc:sldMk cId="1221752997" sldId="270"/>
        </pc:sldMkLst>
      </pc:sldChg>
      <pc:sldChg chg="del">
        <pc:chgData name="Simon Gomes" userId="2ab3e8c98c06146b" providerId="LiveId" clId="{E6AE1D5B-757E-5643-A29C-E52BC8FF503C}" dt="2023-05-22T10:32:55.153" v="54" actId="2696"/>
        <pc:sldMkLst>
          <pc:docMk/>
          <pc:sldMk cId="3994358870" sldId="271"/>
        </pc:sldMkLst>
      </pc:sldChg>
      <pc:sldChg chg="modSp mod">
        <pc:chgData name="Simon Gomes" userId="2ab3e8c98c06146b" providerId="LiveId" clId="{E6AE1D5B-757E-5643-A29C-E52BC8FF503C}" dt="2023-05-22T20:14:47.393" v="751" actId="20577"/>
        <pc:sldMkLst>
          <pc:docMk/>
          <pc:sldMk cId="957495561" sldId="272"/>
        </pc:sldMkLst>
        <pc:spChg chg="mod">
          <ac:chgData name="Simon Gomes" userId="2ab3e8c98c06146b" providerId="LiveId" clId="{E6AE1D5B-757E-5643-A29C-E52BC8FF503C}" dt="2023-05-22T20:14:33.532" v="729" actId="27636"/>
          <ac:spMkLst>
            <pc:docMk/>
            <pc:sldMk cId="957495561" sldId="272"/>
            <ac:spMk id="3" creationId="{B38FBA2B-3457-3AAC-4345-5E3B17CCA403}"/>
          </ac:spMkLst>
        </pc:spChg>
        <pc:spChg chg="mod">
          <ac:chgData name="Simon Gomes" userId="2ab3e8c98c06146b" providerId="LiveId" clId="{E6AE1D5B-757E-5643-A29C-E52BC8FF503C}" dt="2023-05-22T20:14:47.393" v="751" actId="20577"/>
          <ac:spMkLst>
            <pc:docMk/>
            <pc:sldMk cId="957495561" sldId="272"/>
            <ac:spMk id="4" creationId="{D386F5C3-DFD9-7054-8A82-823FC0AA252A}"/>
          </ac:spMkLst>
        </pc:spChg>
      </pc:sldChg>
      <pc:sldChg chg="modSp mod">
        <pc:chgData name="Simon Gomes" userId="2ab3e8c98c06146b" providerId="LiveId" clId="{E6AE1D5B-757E-5643-A29C-E52BC8FF503C}" dt="2023-05-22T20:37:37.091" v="1075"/>
        <pc:sldMkLst>
          <pc:docMk/>
          <pc:sldMk cId="2204856167" sldId="273"/>
        </pc:sldMkLst>
        <pc:spChg chg="mod">
          <ac:chgData name="Simon Gomes" userId="2ab3e8c98c06146b" providerId="LiveId" clId="{E6AE1D5B-757E-5643-A29C-E52BC8FF503C}" dt="2023-05-22T20:37:37.091" v="1075"/>
          <ac:spMkLst>
            <pc:docMk/>
            <pc:sldMk cId="2204856167" sldId="273"/>
            <ac:spMk id="4" creationId="{E5BDCC71-B858-5E20-3D63-3E450A134B19}"/>
          </ac:spMkLst>
        </pc:spChg>
      </pc:sldChg>
      <pc:sldChg chg="del">
        <pc:chgData name="Simon Gomes" userId="2ab3e8c98c06146b" providerId="LiveId" clId="{E6AE1D5B-757E-5643-A29C-E52BC8FF503C}" dt="2023-05-22T20:26:08.087" v="831" actId="2696"/>
        <pc:sldMkLst>
          <pc:docMk/>
          <pc:sldMk cId="3264844553" sldId="275"/>
        </pc:sldMkLst>
      </pc:sldChg>
      <pc:sldChg chg="del">
        <pc:chgData name="Simon Gomes" userId="2ab3e8c98c06146b" providerId="LiveId" clId="{E6AE1D5B-757E-5643-A29C-E52BC8FF503C}" dt="2023-05-22T20:30:43.936" v="953" actId="2696"/>
        <pc:sldMkLst>
          <pc:docMk/>
          <pc:sldMk cId="3575620242" sldId="276"/>
        </pc:sldMkLst>
      </pc:sldChg>
      <pc:sldChg chg="del">
        <pc:chgData name="Simon Gomes" userId="2ab3e8c98c06146b" providerId="LiveId" clId="{E6AE1D5B-757E-5643-A29C-E52BC8FF503C}" dt="2023-05-22T20:45:52.375" v="1113" actId="2696"/>
        <pc:sldMkLst>
          <pc:docMk/>
          <pc:sldMk cId="2787447383" sldId="277"/>
        </pc:sldMkLst>
      </pc:sldChg>
      <pc:sldChg chg="addSp modSp del mod">
        <pc:chgData name="Simon Gomes" userId="2ab3e8c98c06146b" providerId="LiveId" clId="{E6AE1D5B-757E-5643-A29C-E52BC8FF503C}" dt="2023-05-22T20:46:36.238" v="1115" actId="2696"/>
        <pc:sldMkLst>
          <pc:docMk/>
          <pc:sldMk cId="1455090846" sldId="278"/>
        </pc:sldMkLst>
        <pc:spChg chg="add mod">
          <ac:chgData name="Simon Gomes" userId="2ab3e8c98c06146b" providerId="LiveId" clId="{E6AE1D5B-757E-5643-A29C-E52BC8FF503C}" dt="2023-05-22T20:35:03.522" v="1055" actId="208"/>
          <ac:spMkLst>
            <pc:docMk/>
            <pc:sldMk cId="1455090846" sldId="278"/>
            <ac:spMk id="2" creationId="{2B583B29-F025-683C-4926-FEFC3A24E75F}"/>
          </ac:spMkLst>
        </pc:spChg>
        <pc:spChg chg="mod">
          <ac:chgData name="Simon Gomes" userId="2ab3e8c98c06146b" providerId="LiveId" clId="{E6AE1D5B-757E-5643-A29C-E52BC8FF503C}" dt="2023-05-22T10:24:09.006" v="4" actId="27636"/>
          <ac:spMkLst>
            <pc:docMk/>
            <pc:sldMk cId="1455090846" sldId="278"/>
            <ac:spMk id="4" creationId="{BF6CB43F-F27E-988E-FE67-FB2655AE9C69}"/>
          </ac:spMkLst>
        </pc:spChg>
        <pc:picChg chg="mod">
          <ac:chgData name="Simon Gomes" userId="2ab3e8c98c06146b" providerId="LiveId" clId="{E6AE1D5B-757E-5643-A29C-E52BC8FF503C}" dt="2023-05-22T10:21:30.474" v="0" actId="1076"/>
          <ac:picMkLst>
            <pc:docMk/>
            <pc:sldMk cId="1455090846" sldId="278"/>
            <ac:picMk id="9" creationId="{4A3C1712-BF4F-1871-C5C1-ABC85D867E37}"/>
          </ac:picMkLst>
        </pc:picChg>
      </pc:sldChg>
      <pc:sldChg chg="addSp delSp modSp new del mod">
        <pc:chgData name="Simon Gomes" userId="2ab3e8c98c06146b" providerId="LiveId" clId="{E6AE1D5B-757E-5643-A29C-E52BC8FF503C}" dt="2023-05-22T20:46:36.249" v="1116" actId="2696"/>
        <pc:sldMkLst>
          <pc:docMk/>
          <pc:sldMk cId="1666809791" sldId="279"/>
        </pc:sldMkLst>
        <pc:spChg chg="mod">
          <ac:chgData name="Simon Gomes" userId="2ab3e8c98c06146b" providerId="LiveId" clId="{E6AE1D5B-757E-5643-A29C-E52BC8FF503C}" dt="2023-05-22T10:28:56.683" v="33" actId="255"/>
          <ac:spMkLst>
            <pc:docMk/>
            <pc:sldMk cId="1666809791" sldId="279"/>
            <ac:spMk id="2" creationId="{B6B1D0E6-E08D-FEA4-80BF-95DBEDF1F41C}"/>
          </ac:spMkLst>
        </pc:spChg>
        <pc:spChg chg="add mod">
          <ac:chgData name="Simon Gomes" userId="2ab3e8c98c06146b" providerId="LiveId" clId="{E6AE1D5B-757E-5643-A29C-E52BC8FF503C}" dt="2023-05-22T20:35:34.760" v="1063" actId="14100"/>
          <ac:spMkLst>
            <pc:docMk/>
            <pc:sldMk cId="1666809791" sldId="279"/>
            <ac:spMk id="3" creationId="{C30EA1C3-9903-713B-7B9F-AEA71CAD7067}"/>
          </ac:spMkLst>
        </pc:spChg>
        <pc:spChg chg="del">
          <ac:chgData name="Simon Gomes" userId="2ab3e8c98c06146b" providerId="LiveId" clId="{E6AE1D5B-757E-5643-A29C-E52BC8FF503C}" dt="2023-05-22T10:27:03.509" v="11" actId="478"/>
          <ac:spMkLst>
            <pc:docMk/>
            <pc:sldMk cId="1666809791" sldId="279"/>
            <ac:spMk id="3" creationId="{D8D146AA-ABDB-DD95-D9FD-E14507E86560}"/>
          </ac:spMkLst>
        </pc:spChg>
        <pc:spChg chg="add mod">
          <ac:chgData name="Simon Gomes" userId="2ab3e8c98c06146b" providerId="LiveId" clId="{E6AE1D5B-757E-5643-A29C-E52BC8FF503C}" dt="2023-05-22T20:36:32.855" v="1074" actId="1076"/>
          <ac:spMkLst>
            <pc:docMk/>
            <pc:sldMk cId="1666809791" sldId="279"/>
            <ac:spMk id="4" creationId="{411EC509-26B5-C87A-775A-B7797BF73E2B}"/>
          </ac:spMkLst>
        </pc:spChg>
        <pc:picChg chg="add mod">
          <ac:chgData name="Simon Gomes" userId="2ab3e8c98c06146b" providerId="LiveId" clId="{E6AE1D5B-757E-5643-A29C-E52BC8FF503C}" dt="2023-05-22T20:35:13.125" v="1057" actId="1076"/>
          <ac:picMkLst>
            <pc:docMk/>
            <pc:sldMk cId="1666809791" sldId="279"/>
            <ac:picMk id="1026" creationId="{8C98F85B-89F1-2091-9CB0-52A1CD546D98}"/>
          </ac:picMkLst>
        </pc:picChg>
        <pc:picChg chg="add mod">
          <ac:chgData name="Simon Gomes" userId="2ab3e8c98c06146b" providerId="LiveId" clId="{E6AE1D5B-757E-5643-A29C-E52BC8FF503C}" dt="2023-05-22T10:28:15.029" v="28" actId="1076"/>
          <ac:picMkLst>
            <pc:docMk/>
            <pc:sldMk cId="1666809791" sldId="279"/>
            <ac:picMk id="1028" creationId="{596EBFF0-7DE0-496E-95A9-BC76BC66F56D}"/>
          </ac:picMkLst>
        </pc:picChg>
      </pc:sldChg>
      <pc:sldChg chg="addSp delSp modSp new del mod">
        <pc:chgData name="Simon Gomes" userId="2ab3e8c98c06146b" providerId="LiveId" clId="{E6AE1D5B-757E-5643-A29C-E52BC8FF503C}" dt="2023-05-22T20:50:25.509" v="1188" actId="2696"/>
        <pc:sldMkLst>
          <pc:docMk/>
          <pc:sldMk cId="2135771561" sldId="280"/>
        </pc:sldMkLst>
        <pc:spChg chg="mod">
          <ac:chgData name="Simon Gomes" userId="2ab3e8c98c06146b" providerId="LiveId" clId="{E6AE1D5B-757E-5643-A29C-E52BC8FF503C}" dt="2023-05-22T10:30:00.009" v="42"/>
          <ac:spMkLst>
            <pc:docMk/>
            <pc:sldMk cId="2135771561" sldId="280"/>
            <ac:spMk id="2" creationId="{89CDE653-8AF9-5B05-458C-6716DFFC4258}"/>
          </ac:spMkLst>
        </pc:spChg>
        <pc:spChg chg="del">
          <ac:chgData name="Simon Gomes" userId="2ab3e8c98c06146b" providerId="LiveId" clId="{E6AE1D5B-757E-5643-A29C-E52BC8FF503C}" dt="2023-05-22T10:29:15.547" v="34" actId="478"/>
          <ac:spMkLst>
            <pc:docMk/>
            <pc:sldMk cId="2135771561" sldId="280"/>
            <ac:spMk id="3" creationId="{31ABD45A-D9F9-3CD7-563C-F783F26E6848}"/>
          </ac:spMkLst>
        </pc:spChg>
        <pc:picChg chg="add mod">
          <ac:chgData name="Simon Gomes" userId="2ab3e8c98c06146b" providerId="LiveId" clId="{E6AE1D5B-757E-5643-A29C-E52BC8FF503C}" dt="2023-05-22T10:29:30.499" v="38" actId="14100"/>
          <ac:picMkLst>
            <pc:docMk/>
            <pc:sldMk cId="2135771561" sldId="280"/>
            <ac:picMk id="2050" creationId="{CEAD8D7A-907B-F753-A5E1-38935B795C2B}"/>
          </ac:picMkLst>
        </pc:picChg>
      </pc:sldChg>
      <pc:sldChg chg="add">
        <pc:chgData name="Simon Gomes" userId="2ab3e8c98c06146b" providerId="LiveId" clId="{E6AE1D5B-757E-5643-A29C-E52BC8FF503C}" dt="2023-05-22T20:50:30.988" v="1189"/>
        <pc:sldMkLst>
          <pc:docMk/>
          <pc:sldMk cId="2310032769" sldId="280"/>
        </pc:sldMkLst>
      </pc:sldChg>
      <pc:sldChg chg="add">
        <pc:chgData name="Simon Gomes" userId="2ab3e8c98c06146b" providerId="LiveId" clId="{E6AE1D5B-757E-5643-A29C-E52BC8FF503C}" dt="2023-05-22T20:50:30.988" v="1189"/>
        <pc:sldMkLst>
          <pc:docMk/>
          <pc:sldMk cId="3056447066" sldId="281"/>
        </pc:sldMkLst>
      </pc:sldChg>
      <pc:sldChg chg="addSp delSp modSp new del mod">
        <pc:chgData name="Simon Gomes" userId="2ab3e8c98c06146b" providerId="LiveId" clId="{E6AE1D5B-757E-5643-A29C-E52BC8FF503C}" dt="2023-05-22T20:50:25.509" v="1188" actId="2696"/>
        <pc:sldMkLst>
          <pc:docMk/>
          <pc:sldMk cId="3850444516" sldId="281"/>
        </pc:sldMkLst>
        <pc:spChg chg="mod">
          <ac:chgData name="Simon Gomes" userId="2ab3e8c98c06146b" providerId="LiveId" clId="{E6AE1D5B-757E-5643-A29C-E52BC8FF503C}" dt="2023-05-22T10:36:21.800" v="81" actId="1035"/>
          <ac:spMkLst>
            <pc:docMk/>
            <pc:sldMk cId="3850444516" sldId="281"/>
            <ac:spMk id="2" creationId="{CF346074-5722-FEC6-0354-0A885218CBA7}"/>
          </ac:spMkLst>
        </pc:spChg>
        <pc:spChg chg="del mod">
          <ac:chgData name="Simon Gomes" userId="2ab3e8c98c06146b" providerId="LiveId" clId="{E6AE1D5B-757E-5643-A29C-E52BC8FF503C}" dt="2023-05-22T10:36:11.792" v="70" actId="478"/>
          <ac:spMkLst>
            <pc:docMk/>
            <pc:sldMk cId="3850444516" sldId="281"/>
            <ac:spMk id="3" creationId="{488B239F-7177-BD7F-0505-A494846C11FD}"/>
          </ac:spMkLst>
        </pc:spChg>
        <pc:picChg chg="add mod">
          <ac:chgData name="Simon Gomes" userId="2ab3e8c98c06146b" providerId="LiveId" clId="{E6AE1D5B-757E-5643-A29C-E52BC8FF503C}" dt="2023-05-22T10:36:16.582" v="71" actId="1076"/>
          <ac:picMkLst>
            <pc:docMk/>
            <pc:sldMk cId="3850444516" sldId="281"/>
            <ac:picMk id="3074" creationId="{66DFBF82-2A71-A345-4AC0-D927EAB7A05E}"/>
          </ac:picMkLst>
        </pc:picChg>
      </pc:sldChg>
      <pc:sldChg chg="add">
        <pc:chgData name="Simon Gomes" userId="2ab3e8c98c06146b" providerId="LiveId" clId="{E6AE1D5B-757E-5643-A29C-E52BC8FF503C}" dt="2023-05-22T20:50:30.988" v="1189"/>
        <pc:sldMkLst>
          <pc:docMk/>
          <pc:sldMk cId="385087218" sldId="282"/>
        </pc:sldMkLst>
      </pc:sldChg>
      <pc:sldChg chg="addSp delSp modSp new del mod">
        <pc:chgData name="Simon Gomes" userId="2ab3e8c98c06146b" providerId="LiveId" clId="{E6AE1D5B-757E-5643-A29C-E52BC8FF503C}" dt="2023-05-22T20:50:25.509" v="1188" actId="2696"/>
        <pc:sldMkLst>
          <pc:docMk/>
          <pc:sldMk cId="1941037184" sldId="282"/>
        </pc:sldMkLst>
        <pc:spChg chg="mod">
          <ac:chgData name="Simon Gomes" userId="2ab3e8c98c06146b" providerId="LiveId" clId="{E6AE1D5B-757E-5643-A29C-E52BC8FF503C}" dt="2023-05-22T10:37:39.993" v="88" actId="27636"/>
          <ac:spMkLst>
            <pc:docMk/>
            <pc:sldMk cId="1941037184" sldId="282"/>
            <ac:spMk id="2" creationId="{0F20319B-B4AC-77BA-F212-C30F15B318C4}"/>
          </ac:spMkLst>
        </pc:spChg>
        <pc:spChg chg="del">
          <ac:chgData name="Simon Gomes" userId="2ab3e8c98c06146b" providerId="LiveId" clId="{E6AE1D5B-757E-5643-A29C-E52BC8FF503C}" dt="2023-05-22T10:37:15.847" v="83" actId="478"/>
          <ac:spMkLst>
            <pc:docMk/>
            <pc:sldMk cId="1941037184" sldId="282"/>
            <ac:spMk id="3" creationId="{B8AFF291-1B08-8FB9-F374-5B29473F0E41}"/>
          </ac:spMkLst>
        </pc:spChg>
        <pc:picChg chg="add mod">
          <ac:chgData name="Simon Gomes" userId="2ab3e8c98c06146b" providerId="LiveId" clId="{E6AE1D5B-757E-5643-A29C-E52BC8FF503C}" dt="2023-05-22T10:37:21.666" v="86" actId="1076"/>
          <ac:picMkLst>
            <pc:docMk/>
            <pc:sldMk cId="1941037184" sldId="282"/>
            <ac:picMk id="4098" creationId="{493A27E9-979F-B3CA-C2CA-275FAAE5A884}"/>
          </ac:picMkLst>
        </pc:picChg>
      </pc:sldChg>
      <pc:sldChg chg="addSp delSp modSp new del mod">
        <pc:chgData name="Simon Gomes" userId="2ab3e8c98c06146b" providerId="LiveId" clId="{E6AE1D5B-757E-5643-A29C-E52BC8FF503C}" dt="2023-05-22T20:50:25.509" v="1188" actId="2696"/>
        <pc:sldMkLst>
          <pc:docMk/>
          <pc:sldMk cId="432655766" sldId="283"/>
        </pc:sldMkLst>
        <pc:spChg chg="mod">
          <ac:chgData name="Simon Gomes" userId="2ab3e8c98c06146b" providerId="LiveId" clId="{E6AE1D5B-757E-5643-A29C-E52BC8FF503C}" dt="2023-05-22T10:38:17.993" v="97" actId="1076"/>
          <ac:spMkLst>
            <pc:docMk/>
            <pc:sldMk cId="432655766" sldId="283"/>
            <ac:spMk id="2" creationId="{4C2B47E3-10B1-E477-65B4-3057AD39F422}"/>
          </ac:spMkLst>
        </pc:spChg>
        <pc:spChg chg="del">
          <ac:chgData name="Simon Gomes" userId="2ab3e8c98c06146b" providerId="LiveId" clId="{E6AE1D5B-757E-5643-A29C-E52BC8FF503C}" dt="2023-05-22T10:38:07.733" v="95" actId="478"/>
          <ac:spMkLst>
            <pc:docMk/>
            <pc:sldMk cId="432655766" sldId="283"/>
            <ac:spMk id="3" creationId="{C95EF663-3A4C-5282-0BB2-2F37E218AE78}"/>
          </ac:spMkLst>
        </pc:spChg>
        <pc:picChg chg="add del mod">
          <ac:chgData name="Simon Gomes" userId="2ab3e8c98c06146b" providerId="LiveId" clId="{E6AE1D5B-757E-5643-A29C-E52BC8FF503C}" dt="2023-05-22T10:38:44.702" v="100" actId="478"/>
          <ac:picMkLst>
            <pc:docMk/>
            <pc:sldMk cId="432655766" sldId="283"/>
            <ac:picMk id="5122" creationId="{FC96C200-CAD6-58DD-0112-8C1BAC79F157}"/>
          </ac:picMkLst>
        </pc:picChg>
        <pc:picChg chg="add">
          <ac:chgData name="Simon Gomes" userId="2ab3e8c98c06146b" providerId="LiveId" clId="{E6AE1D5B-757E-5643-A29C-E52BC8FF503C}" dt="2023-05-22T10:38:54.711" v="101"/>
          <ac:picMkLst>
            <pc:docMk/>
            <pc:sldMk cId="432655766" sldId="283"/>
            <ac:picMk id="5124" creationId="{63177016-B0D9-6D22-B29B-D2503D457630}"/>
          </ac:picMkLst>
        </pc:picChg>
      </pc:sldChg>
      <pc:sldChg chg="add">
        <pc:chgData name="Simon Gomes" userId="2ab3e8c98c06146b" providerId="LiveId" clId="{E6AE1D5B-757E-5643-A29C-E52BC8FF503C}" dt="2023-05-22T20:50:30.988" v="1189"/>
        <pc:sldMkLst>
          <pc:docMk/>
          <pc:sldMk cId="1311301263" sldId="283"/>
        </pc:sldMkLst>
      </pc:sldChg>
      <pc:sldChg chg="add">
        <pc:chgData name="Simon Gomes" userId="2ab3e8c98c06146b" providerId="LiveId" clId="{E6AE1D5B-757E-5643-A29C-E52BC8FF503C}" dt="2023-05-22T20:50:12.342" v="1187"/>
        <pc:sldMkLst>
          <pc:docMk/>
          <pc:sldMk cId="1286643057" sldId="284"/>
        </pc:sldMkLst>
      </pc:sldChg>
      <pc:sldChg chg="addSp delSp modSp new del mod">
        <pc:chgData name="Simon Gomes" userId="2ab3e8c98c06146b" providerId="LiveId" clId="{E6AE1D5B-757E-5643-A29C-E52BC8FF503C}" dt="2023-05-22T20:50:07.623" v="1186" actId="2696"/>
        <pc:sldMkLst>
          <pc:docMk/>
          <pc:sldMk cId="2718387872" sldId="284"/>
        </pc:sldMkLst>
        <pc:spChg chg="mod">
          <ac:chgData name="Simon Gomes" userId="2ab3e8c98c06146b" providerId="LiveId" clId="{E6AE1D5B-757E-5643-A29C-E52BC8FF503C}" dt="2023-05-22T20:44:43.538" v="1108" actId="20577"/>
          <ac:spMkLst>
            <pc:docMk/>
            <pc:sldMk cId="2718387872" sldId="284"/>
            <ac:spMk id="2" creationId="{F41B60E7-F14B-04B1-5E73-CB5C7B6AAB24}"/>
          </ac:spMkLst>
        </pc:spChg>
        <pc:spChg chg="del">
          <ac:chgData name="Simon Gomes" userId="2ab3e8c98c06146b" providerId="LiveId" clId="{E6AE1D5B-757E-5643-A29C-E52BC8FF503C}" dt="2023-05-22T10:39:10.229" v="103" actId="478"/>
          <ac:spMkLst>
            <pc:docMk/>
            <pc:sldMk cId="2718387872" sldId="284"/>
            <ac:spMk id="3" creationId="{6127939E-F8C3-DA60-4C3D-2B7E9F802D3F}"/>
          </ac:spMkLst>
        </pc:spChg>
        <pc:picChg chg="add mod">
          <ac:chgData name="Simon Gomes" userId="2ab3e8c98c06146b" providerId="LiveId" clId="{E6AE1D5B-757E-5643-A29C-E52BC8FF503C}" dt="2023-05-22T20:44:46.945" v="1109" actId="1076"/>
          <ac:picMkLst>
            <pc:docMk/>
            <pc:sldMk cId="2718387872" sldId="284"/>
            <ac:picMk id="6146" creationId="{CB762BF2-9B12-2B3E-F399-DEE2CC6A8EDE}"/>
          </ac:picMkLst>
        </pc:picChg>
      </pc:sldChg>
      <pc:sldChg chg="add">
        <pc:chgData name="Simon Gomes" userId="2ab3e8c98c06146b" providerId="LiveId" clId="{E6AE1D5B-757E-5643-A29C-E52BC8FF503C}" dt="2023-05-22T20:50:12.342" v="1187"/>
        <pc:sldMkLst>
          <pc:docMk/>
          <pc:sldMk cId="744150352" sldId="285"/>
        </pc:sldMkLst>
      </pc:sldChg>
      <pc:sldChg chg="addSp delSp modSp new del mod">
        <pc:chgData name="Simon Gomes" userId="2ab3e8c98c06146b" providerId="LiveId" clId="{E6AE1D5B-757E-5643-A29C-E52BC8FF503C}" dt="2023-05-22T20:50:07.623" v="1186" actId="2696"/>
        <pc:sldMkLst>
          <pc:docMk/>
          <pc:sldMk cId="2705988709" sldId="285"/>
        </pc:sldMkLst>
        <pc:spChg chg="mod">
          <ac:chgData name="Simon Gomes" userId="2ab3e8c98c06146b" providerId="LiveId" clId="{E6AE1D5B-757E-5643-A29C-E52BC8FF503C}" dt="2023-05-22T20:44:12.768" v="1097" actId="108"/>
          <ac:spMkLst>
            <pc:docMk/>
            <pc:sldMk cId="2705988709" sldId="285"/>
            <ac:spMk id="2" creationId="{E62BC2EF-70F9-D1AD-DA76-9CC2C877C7B9}"/>
          </ac:spMkLst>
        </pc:spChg>
        <pc:spChg chg="del">
          <ac:chgData name="Simon Gomes" userId="2ab3e8c98c06146b" providerId="LiveId" clId="{E6AE1D5B-757E-5643-A29C-E52BC8FF503C}" dt="2023-05-22T10:39:34.272" v="107" actId="478"/>
          <ac:spMkLst>
            <pc:docMk/>
            <pc:sldMk cId="2705988709" sldId="285"/>
            <ac:spMk id="3" creationId="{7DF87460-66F1-4768-F387-0DEF91E28402}"/>
          </ac:spMkLst>
        </pc:spChg>
        <pc:picChg chg="add mod">
          <ac:chgData name="Simon Gomes" userId="2ab3e8c98c06146b" providerId="LiveId" clId="{E6AE1D5B-757E-5643-A29C-E52BC8FF503C}" dt="2023-05-22T20:44:56.968" v="1112" actId="14100"/>
          <ac:picMkLst>
            <pc:docMk/>
            <pc:sldMk cId="2705988709" sldId="285"/>
            <ac:picMk id="7170" creationId="{68852C71-7933-70C7-2058-BB360BFE9031}"/>
          </ac:picMkLst>
        </pc:picChg>
      </pc:sldChg>
      <pc:sldChg chg="modSp add mod">
        <pc:chgData name="Simon Gomes" userId="2ab3e8c98c06146b" providerId="LiveId" clId="{E6AE1D5B-757E-5643-A29C-E52BC8FF503C}" dt="2023-05-22T20:50:53.528" v="1192" actId="20577"/>
        <pc:sldMkLst>
          <pc:docMk/>
          <pc:sldMk cId="2050087754" sldId="286"/>
        </pc:sldMkLst>
        <pc:spChg chg="mod">
          <ac:chgData name="Simon Gomes" userId="2ab3e8c98c06146b" providerId="LiveId" clId="{E6AE1D5B-757E-5643-A29C-E52BC8FF503C}" dt="2023-05-22T20:50:53.528" v="1192" actId="20577"/>
          <ac:spMkLst>
            <pc:docMk/>
            <pc:sldMk cId="2050087754" sldId="286"/>
            <ac:spMk id="2" creationId="{1ED8229A-8A48-4902-FCCE-F5867AE0AE1E}"/>
          </ac:spMkLst>
        </pc:spChg>
      </pc:sldChg>
      <pc:sldChg chg="addSp delSp modSp new del mod">
        <pc:chgData name="Simon Gomes" userId="2ab3e8c98c06146b" providerId="LiveId" clId="{E6AE1D5B-757E-5643-A29C-E52BC8FF503C}" dt="2023-05-22T20:50:25.509" v="1188" actId="2696"/>
        <pc:sldMkLst>
          <pc:docMk/>
          <pc:sldMk cId="3235619746" sldId="286"/>
        </pc:sldMkLst>
        <pc:spChg chg="mod">
          <ac:chgData name="Simon Gomes" userId="2ab3e8c98c06146b" providerId="LiveId" clId="{E6AE1D5B-757E-5643-A29C-E52BC8FF503C}" dt="2023-05-22T10:41:06.735" v="119"/>
          <ac:spMkLst>
            <pc:docMk/>
            <pc:sldMk cId="3235619746" sldId="286"/>
            <ac:spMk id="2" creationId="{1ED8229A-8A48-4902-FCCE-F5867AE0AE1E}"/>
          </ac:spMkLst>
        </pc:spChg>
        <pc:spChg chg="del">
          <ac:chgData name="Simon Gomes" userId="2ab3e8c98c06146b" providerId="LiveId" clId="{E6AE1D5B-757E-5643-A29C-E52BC8FF503C}" dt="2023-05-22T10:40:49.605" v="116" actId="478"/>
          <ac:spMkLst>
            <pc:docMk/>
            <pc:sldMk cId="3235619746" sldId="286"/>
            <ac:spMk id="3" creationId="{5A44C3F7-C4B9-5098-A0E7-3D747033E967}"/>
          </ac:spMkLst>
        </pc:spChg>
        <pc:picChg chg="add">
          <ac:chgData name="Simon Gomes" userId="2ab3e8c98c06146b" providerId="LiveId" clId="{E6AE1D5B-757E-5643-A29C-E52BC8FF503C}" dt="2023-05-22T10:40:55.374" v="117"/>
          <ac:picMkLst>
            <pc:docMk/>
            <pc:sldMk cId="3235619746" sldId="286"/>
            <ac:picMk id="8194" creationId="{4A895D6B-DB28-A65A-3C5F-B9D32CBC584A}"/>
          </ac:picMkLst>
        </pc:picChg>
      </pc:sldChg>
      <pc:sldChg chg="addSp delSp modSp new del mod modClrScheme chgLayout">
        <pc:chgData name="Simon Gomes" userId="2ab3e8c98c06146b" providerId="LiveId" clId="{E6AE1D5B-757E-5643-A29C-E52BC8FF503C}" dt="2023-05-22T10:43:09.949" v="142" actId="2696"/>
        <pc:sldMkLst>
          <pc:docMk/>
          <pc:sldMk cId="3349197474" sldId="287"/>
        </pc:sldMkLst>
        <pc:spChg chg="del mod ord">
          <ac:chgData name="Simon Gomes" userId="2ab3e8c98c06146b" providerId="LiveId" clId="{E6AE1D5B-757E-5643-A29C-E52BC8FF503C}" dt="2023-05-22T10:41:32.132" v="124" actId="700"/>
          <ac:spMkLst>
            <pc:docMk/>
            <pc:sldMk cId="3349197474" sldId="287"/>
            <ac:spMk id="2" creationId="{88779031-29C4-78C4-BC1F-FD0A6E342E20}"/>
          </ac:spMkLst>
        </pc:spChg>
        <pc:spChg chg="del mod ord">
          <ac:chgData name="Simon Gomes" userId="2ab3e8c98c06146b" providerId="LiveId" clId="{E6AE1D5B-757E-5643-A29C-E52BC8FF503C}" dt="2023-05-22T10:41:32.132" v="124" actId="700"/>
          <ac:spMkLst>
            <pc:docMk/>
            <pc:sldMk cId="3349197474" sldId="287"/>
            <ac:spMk id="3" creationId="{6254D2C8-E378-3C7C-682B-1677B34C4598}"/>
          </ac:spMkLst>
        </pc:spChg>
        <pc:spChg chg="add del mod">
          <ac:chgData name="Simon Gomes" userId="2ab3e8c98c06146b" providerId="LiveId" clId="{E6AE1D5B-757E-5643-A29C-E52BC8FF503C}" dt="2023-05-22T10:41:27.211" v="123"/>
          <ac:spMkLst>
            <pc:docMk/>
            <pc:sldMk cId="3349197474" sldId="287"/>
            <ac:spMk id="4" creationId="{D7DB2393-64CB-FB56-4796-4C077428E6BF}"/>
          </ac:spMkLst>
        </pc:spChg>
        <pc:spChg chg="add mod ord">
          <ac:chgData name="Simon Gomes" userId="2ab3e8c98c06146b" providerId="LiveId" clId="{E6AE1D5B-757E-5643-A29C-E52BC8FF503C}" dt="2023-05-22T10:41:32.132" v="124" actId="700"/>
          <ac:spMkLst>
            <pc:docMk/>
            <pc:sldMk cId="3349197474" sldId="287"/>
            <ac:spMk id="5" creationId="{1722F485-787A-943F-B038-3C8285866E3F}"/>
          </ac:spMkLst>
        </pc:spChg>
        <pc:spChg chg="add mod ord">
          <ac:chgData name="Simon Gomes" userId="2ab3e8c98c06146b" providerId="LiveId" clId="{E6AE1D5B-757E-5643-A29C-E52BC8FF503C}" dt="2023-05-22T10:41:32.132" v="124" actId="700"/>
          <ac:spMkLst>
            <pc:docMk/>
            <pc:sldMk cId="3349197474" sldId="287"/>
            <ac:spMk id="6" creationId="{62826D78-5106-1888-A60F-DA5C75E1ABC8}"/>
          </ac:spMkLst>
        </pc:spChg>
      </pc:sldChg>
      <pc:sldChg chg="addSp delSp modSp new mod setBg modClrScheme addAnim chgLayout">
        <pc:chgData name="Simon Gomes" userId="2ab3e8c98c06146b" providerId="LiveId" clId="{E6AE1D5B-757E-5643-A29C-E52BC8FF503C}" dt="2023-05-22T10:43:04.536" v="141"/>
        <pc:sldMkLst>
          <pc:docMk/>
          <pc:sldMk cId="1617815817" sldId="288"/>
        </pc:sldMkLst>
        <pc:spChg chg="del mod ord">
          <ac:chgData name="Simon Gomes" userId="2ab3e8c98c06146b" providerId="LiveId" clId="{E6AE1D5B-757E-5643-A29C-E52BC8FF503C}" dt="2023-05-22T10:41:42.047" v="126" actId="700"/>
          <ac:spMkLst>
            <pc:docMk/>
            <pc:sldMk cId="1617815817" sldId="288"/>
            <ac:spMk id="2" creationId="{3C5BE3CE-5D83-68A4-6F86-38785ED28C1A}"/>
          </ac:spMkLst>
        </pc:spChg>
        <pc:spChg chg="del mod ord">
          <ac:chgData name="Simon Gomes" userId="2ab3e8c98c06146b" providerId="LiveId" clId="{E6AE1D5B-757E-5643-A29C-E52BC8FF503C}" dt="2023-05-22T10:41:42.047" v="126" actId="700"/>
          <ac:spMkLst>
            <pc:docMk/>
            <pc:sldMk cId="1617815817" sldId="288"/>
            <ac:spMk id="3" creationId="{F20AF0BA-66F6-03DF-0918-A1BB2FCD3226}"/>
          </ac:spMkLst>
        </pc:spChg>
        <pc:spChg chg="add mod ord">
          <ac:chgData name="Simon Gomes" userId="2ab3e8c98c06146b" providerId="LiveId" clId="{E6AE1D5B-757E-5643-A29C-E52BC8FF503C}" dt="2023-05-22T10:43:04.534" v="140" actId="26606"/>
          <ac:spMkLst>
            <pc:docMk/>
            <pc:sldMk cId="1617815817" sldId="288"/>
            <ac:spMk id="4" creationId="{E49EB608-FA43-1653-51DB-B057CA77731A}"/>
          </ac:spMkLst>
        </pc:spChg>
        <pc:spChg chg="add del mod ord">
          <ac:chgData name="Simon Gomes" userId="2ab3e8c98c06146b" providerId="LiveId" clId="{E6AE1D5B-757E-5643-A29C-E52BC8FF503C}" dt="2023-05-22T10:42:24.345" v="139" actId="478"/>
          <ac:spMkLst>
            <pc:docMk/>
            <pc:sldMk cId="1617815817" sldId="288"/>
            <ac:spMk id="5" creationId="{D9D9D549-AC88-C567-63FC-3D2B7B00C068}"/>
          </ac:spMkLst>
        </pc:spChg>
        <pc:spChg chg="add">
          <ac:chgData name="Simon Gomes" userId="2ab3e8c98c06146b" providerId="LiveId" clId="{E6AE1D5B-757E-5643-A29C-E52BC8FF503C}" dt="2023-05-22T10:43:04.534" v="140" actId="26606"/>
          <ac:spMkLst>
            <pc:docMk/>
            <pc:sldMk cId="1617815817" sldId="288"/>
            <ac:spMk id="10" creationId="{F8446B12-7391-4711-8B31-112A0B896C76}"/>
          </ac:spMkLst>
        </pc:spChg>
        <pc:grpChg chg="add">
          <ac:chgData name="Simon Gomes" userId="2ab3e8c98c06146b" providerId="LiveId" clId="{E6AE1D5B-757E-5643-A29C-E52BC8FF503C}" dt="2023-05-22T10:43:04.534" v="140" actId="26606"/>
          <ac:grpSpMkLst>
            <pc:docMk/>
            <pc:sldMk cId="1617815817" sldId="288"/>
            <ac:grpSpMk id="12" creationId="{4252769E-B9F0-4068-A645-5BBEF16E9C28}"/>
          </ac:grpSpMkLst>
        </pc:grpChg>
        <pc:picChg chg="add">
          <ac:chgData name="Simon Gomes" userId="2ab3e8c98c06146b" providerId="LiveId" clId="{E6AE1D5B-757E-5643-A29C-E52BC8FF503C}" dt="2023-05-22T10:43:04.534" v="140" actId="26606"/>
          <ac:picMkLst>
            <pc:docMk/>
            <pc:sldMk cId="1617815817" sldId="288"/>
            <ac:picMk id="6" creationId="{7E08CC00-8D2E-7C11-E95A-737B8260B395}"/>
          </ac:picMkLst>
        </pc:picChg>
      </pc:sldChg>
      <pc:sldChg chg="addSp delSp modSp new mod">
        <pc:chgData name="Simon Gomes" userId="2ab3e8c98c06146b" providerId="LiveId" clId="{E6AE1D5B-757E-5643-A29C-E52BC8FF503C}" dt="2023-05-22T20:49:46.816" v="1185" actId="20577"/>
        <pc:sldMkLst>
          <pc:docMk/>
          <pc:sldMk cId="3262142171" sldId="289"/>
        </pc:sldMkLst>
        <pc:spChg chg="del mod">
          <ac:chgData name="Simon Gomes" userId="2ab3e8c98c06146b" providerId="LiveId" clId="{E6AE1D5B-757E-5643-A29C-E52BC8FF503C}" dt="2023-05-22T10:43:47.140" v="147" actId="478"/>
          <ac:spMkLst>
            <pc:docMk/>
            <pc:sldMk cId="3262142171" sldId="289"/>
            <ac:spMk id="2" creationId="{D003671D-86B6-5B1D-3772-498335767408}"/>
          </ac:spMkLst>
        </pc:spChg>
        <pc:spChg chg="mod">
          <ac:chgData name="Simon Gomes" userId="2ab3e8c98c06146b" providerId="LiveId" clId="{E6AE1D5B-757E-5643-A29C-E52BC8FF503C}" dt="2023-05-22T10:43:41.076" v="146" actId="20577"/>
          <ac:spMkLst>
            <pc:docMk/>
            <pc:sldMk cId="3262142171" sldId="289"/>
            <ac:spMk id="3" creationId="{57E89199-EC5B-BD0A-3FC6-27EA13971154}"/>
          </ac:spMkLst>
        </pc:spChg>
        <pc:spChg chg="add del mod">
          <ac:chgData name="Simon Gomes" userId="2ab3e8c98c06146b" providerId="LiveId" clId="{E6AE1D5B-757E-5643-A29C-E52BC8FF503C}" dt="2023-05-22T10:43:50.963" v="148" actId="478"/>
          <ac:spMkLst>
            <pc:docMk/>
            <pc:sldMk cId="3262142171" sldId="289"/>
            <ac:spMk id="5" creationId="{07D96700-D01D-471D-ADEF-EFD37742CAF5}"/>
          </ac:spMkLst>
        </pc:spChg>
        <pc:spChg chg="add mod">
          <ac:chgData name="Simon Gomes" userId="2ab3e8c98c06146b" providerId="LiveId" clId="{E6AE1D5B-757E-5643-A29C-E52BC8FF503C}" dt="2023-05-22T10:50:58.271" v="207" actId="1076"/>
          <ac:spMkLst>
            <pc:docMk/>
            <pc:sldMk cId="3262142171" sldId="289"/>
            <ac:spMk id="7" creationId="{633D30A0-96B0-F312-7317-1D4DEA3699B0}"/>
          </ac:spMkLst>
        </pc:spChg>
        <pc:spChg chg="add mod">
          <ac:chgData name="Simon Gomes" userId="2ab3e8c98c06146b" providerId="LiveId" clId="{E6AE1D5B-757E-5643-A29C-E52BC8FF503C}" dt="2023-05-22T10:51:00.716" v="208" actId="1076"/>
          <ac:spMkLst>
            <pc:docMk/>
            <pc:sldMk cId="3262142171" sldId="289"/>
            <ac:spMk id="8" creationId="{C716353C-5667-D804-0D56-F9D7278642A4}"/>
          </ac:spMkLst>
        </pc:spChg>
        <pc:spChg chg="add del mod">
          <ac:chgData name="Simon Gomes" userId="2ab3e8c98c06146b" providerId="LiveId" clId="{E6AE1D5B-757E-5643-A29C-E52BC8FF503C}" dt="2023-05-22T10:48:12.763" v="173"/>
          <ac:spMkLst>
            <pc:docMk/>
            <pc:sldMk cId="3262142171" sldId="289"/>
            <ac:spMk id="9" creationId="{75B69CBF-958F-DB0D-97B5-E3CBEAE6939B}"/>
          </ac:spMkLst>
        </pc:spChg>
        <pc:spChg chg="add mod">
          <ac:chgData name="Simon Gomes" userId="2ab3e8c98c06146b" providerId="LiveId" clId="{E6AE1D5B-757E-5643-A29C-E52BC8FF503C}" dt="2023-05-22T10:51:04.317" v="209" actId="1076"/>
          <ac:spMkLst>
            <pc:docMk/>
            <pc:sldMk cId="3262142171" sldId="289"/>
            <ac:spMk id="10" creationId="{CB311418-F8C7-8D8E-1C47-3EC6BE6829EC}"/>
          </ac:spMkLst>
        </pc:spChg>
        <pc:spChg chg="add del mod">
          <ac:chgData name="Simon Gomes" userId="2ab3e8c98c06146b" providerId="LiveId" clId="{E6AE1D5B-757E-5643-A29C-E52BC8FF503C}" dt="2023-05-22T10:52:38.575" v="225" actId="478"/>
          <ac:spMkLst>
            <pc:docMk/>
            <pc:sldMk cId="3262142171" sldId="289"/>
            <ac:spMk id="11" creationId="{402C2597-E92D-A85E-8088-2AC7D09596F0}"/>
          </ac:spMkLst>
        </pc:spChg>
        <pc:spChg chg="add mod">
          <ac:chgData name="Simon Gomes" userId="2ab3e8c98c06146b" providerId="LiveId" clId="{E6AE1D5B-757E-5643-A29C-E52BC8FF503C}" dt="2023-05-22T10:53:03.401" v="228" actId="21"/>
          <ac:spMkLst>
            <pc:docMk/>
            <pc:sldMk cId="3262142171" sldId="289"/>
            <ac:spMk id="12" creationId="{E8E83FEE-C3C5-09D8-08E6-B45DD094E7A1}"/>
          </ac:spMkLst>
        </pc:spChg>
        <pc:spChg chg="add mod">
          <ac:chgData name="Simon Gomes" userId="2ab3e8c98c06146b" providerId="LiveId" clId="{E6AE1D5B-757E-5643-A29C-E52BC8FF503C}" dt="2023-05-22T10:53:58.143" v="236" actId="1076"/>
          <ac:spMkLst>
            <pc:docMk/>
            <pc:sldMk cId="3262142171" sldId="289"/>
            <ac:spMk id="13" creationId="{D130A234-6468-41CF-A45D-854B75E7C340}"/>
          </ac:spMkLst>
        </pc:spChg>
        <pc:spChg chg="add mod">
          <ac:chgData name="Simon Gomes" userId="2ab3e8c98c06146b" providerId="LiveId" clId="{E6AE1D5B-757E-5643-A29C-E52BC8FF503C}" dt="2023-05-22T20:49:46.816" v="1185" actId="20577"/>
          <ac:spMkLst>
            <pc:docMk/>
            <pc:sldMk cId="3262142171" sldId="289"/>
            <ac:spMk id="14" creationId="{809DBEA4-F591-D78F-8CBE-2075C12952F3}"/>
          </ac:spMkLst>
        </pc:spChg>
        <pc:graphicFrameChg chg="add del mod modGraphic">
          <ac:chgData name="Simon Gomes" userId="2ab3e8c98c06146b" providerId="LiveId" clId="{E6AE1D5B-757E-5643-A29C-E52BC8FF503C}" dt="2023-05-22T10:47:38.259" v="169" actId="478"/>
          <ac:graphicFrameMkLst>
            <pc:docMk/>
            <pc:sldMk cId="3262142171" sldId="289"/>
            <ac:graphicFrameMk id="6" creationId="{EB184617-4689-ED82-170D-36EC1C10B799}"/>
          </ac:graphicFrameMkLst>
        </pc:graphicFrameChg>
      </pc:sldChg>
      <pc:sldChg chg="delSp add del setBg delDesignElem">
        <pc:chgData name="Simon Gomes" userId="2ab3e8c98c06146b" providerId="LiveId" clId="{E6AE1D5B-757E-5643-A29C-E52BC8FF503C}" dt="2023-05-22T10:54:55.177" v="244" actId="2696"/>
        <pc:sldMkLst>
          <pc:docMk/>
          <pc:sldMk cId="2460674034" sldId="290"/>
        </pc:sldMkLst>
        <pc:spChg chg="del">
          <ac:chgData name="Simon Gomes" userId="2ab3e8c98c06146b" providerId="LiveId" clId="{E6AE1D5B-757E-5643-A29C-E52BC8FF503C}" dt="2023-05-22T10:54:48.816" v="243"/>
          <ac:spMkLst>
            <pc:docMk/>
            <pc:sldMk cId="2460674034" sldId="290"/>
            <ac:spMk id="10" creationId="{F8446B12-7391-4711-8B31-112A0B896C76}"/>
          </ac:spMkLst>
        </pc:spChg>
        <pc:grpChg chg="del">
          <ac:chgData name="Simon Gomes" userId="2ab3e8c98c06146b" providerId="LiveId" clId="{E6AE1D5B-757E-5643-A29C-E52BC8FF503C}" dt="2023-05-22T10:54:48.816" v="243"/>
          <ac:grpSpMkLst>
            <pc:docMk/>
            <pc:sldMk cId="2460674034" sldId="290"/>
            <ac:grpSpMk id="12" creationId="{4252769E-B9F0-4068-A645-5BBEF16E9C28}"/>
          </ac:grpSpMkLst>
        </pc:grpChg>
      </pc:sldChg>
      <pc:sldChg chg="modSp add mod">
        <pc:chgData name="Simon Gomes" userId="2ab3e8c98c06146b" providerId="LiveId" clId="{E6AE1D5B-757E-5643-A29C-E52BC8FF503C}" dt="2023-05-22T20:41:49.335" v="1094" actId="313"/>
        <pc:sldMkLst>
          <pc:docMk/>
          <pc:sldMk cId="831555805" sldId="291"/>
        </pc:sldMkLst>
        <pc:spChg chg="mod">
          <ac:chgData name="Simon Gomes" userId="2ab3e8c98c06146b" providerId="LiveId" clId="{E6AE1D5B-757E-5643-A29C-E52BC8FF503C}" dt="2023-05-22T10:55:53.798" v="253" actId="207"/>
          <ac:spMkLst>
            <pc:docMk/>
            <pc:sldMk cId="831555805" sldId="291"/>
            <ac:spMk id="8" creationId="{C716353C-5667-D804-0D56-F9D7278642A4}"/>
          </ac:spMkLst>
        </pc:spChg>
        <pc:spChg chg="mod">
          <ac:chgData name="Simon Gomes" userId="2ab3e8c98c06146b" providerId="LiveId" clId="{E6AE1D5B-757E-5643-A29C-E52BC8FF503C}" dt="2023-05-22T20:41:49.335" v="1094" actId="313"/>
          <ac:spMkLst>
            <pc:docMk/>
            <pc:sldMk cId="831555805" sldId="291"/>
            <ac:spMk id="14" creationId="{809DBEA4-F591-D78F-8CBE-2075C12952F3}"/>
          </ac:spMkLst>
        </pc:spChg>
      </pc:sldChg>
      <pc:sldChg chg="delSp add del setBg delDesignElem">
        <pc:chgData name="Simon Gomes" userId="2ab3e8c98c06146b" providerId="LiveId" clId="{E6AE1D5B-757E-5643-A29C-E52BC8FF503C}" dt="2023-05-22T10:55:31.005" v="251" actId="2696"/>
        <pc:sldMkLst>
          <pc:docMk/>
          <pc:sldMk cId="3786402793" sldId="292"/>
        </pc:sldMkLst>
        <pc:spChg chg="del">
          <ac:chgData name="Simon Gomes" userId="2ab3e8c98c06146b" providerId="LiveId" clId="{E6AE1D5B-757E-5643-A29C-E52BC8FF503C}" dt="2023-05-22T10:55:00.965" v="246"/>
          <ac:spMkLst>
            <pc:docMk/>
            <pc:sldMk cId="3786402793" sldId="292"/>
            <ac:spMk id="10" creationId="{F8446B12-7391-4711-8B31-112A0B896C76}"/>
          </ac:spMkLst>
        </pc:spChg>
        <pc:grpChg chg="del">
          <ac:chgData name="Simon Gomes" userId="2ab3e8c98c06146b" providerId="LiveId" clId="{E6AE1D5B-757E-5643-A29C-E52BC8FF503C}" dt="2023-05-22T10:55:00.965" v="246"/>
          <ac:grpSpMkLst>
            <pc:docMk/>
            <pc:sldMk cId="3786402793" sldId="292"/>
            <ac:grpSpMk id="12" creationId="{4252769E-B9F0-4068-A645-5BBEF16E9C28}"/>
          </ac:grpSpMkLst>
        </pc:grpChg>
      </pc:sldChg>
      <pc:sldChg chg="modSp add ord">
        <pc:chgData name="Simon Gomes" userId="2ab3e8c98c06146b" providerId="LiveId" clId="{E6AE1D5B-757E-5643-A29C-E52BC8FF503C}" dt="2023-05-22T10:55:27.361" v="250" actId="20577"/>
        <pc:sldMkLst>
          <pc:docMk/>
          <pc:sldMk cId="4033507449" sldId="293"/>
        </pc:sldMkLst>
        <pc:spChg chg="mod">
          <ac:chgData name="Simon Gomes" userId="2ab3e8c98c06146b" providerId="LiveId" clId="{E6AE1D5B-757E-5643-A29C-E52BC8FF503C}" dt="2023-05-22T10:55:27.361" v="250" actId="20577"/>
          <ac:spMkLst>
            <pc:docMk/>
            <pc:sldMk cId="4033507449" sldId="293"/>
            <ac:spMk id="4" creationId="{E49EB608-FA43-1653-51DB-B057CA77731A}"/>
          </ac:spMkLst>
        </pc:spChg>
      </pc:sldChg>
      <pc:sldChg chg="modSp add ord">
        <pc:chgData name="Simon Gomes" userId="2ab3e8c98c06146b" providerId="LiveId" clId="{E6AE1D5B-757E-5643-A29C-E52BC8FF503C}" dt="2023-05-22T10:56:36.807" v="263" actId="20577"/>
        <pc:sldMkLst>
          <pc:docMk/>
          <pc:sldMk cId="1576154502" sldId="294"/>
        </pc:sldMkLst>
        <pc:spChg chg="mod">
          <ac:chgData name="Simon Gomes" userId="2ab3e8c98c06146b" providerId="LiveId" clId="{E6AE1D5B-757E-5643-A29C-E52BC8FF503C}" dt="2023-05-22T10:56:36.807" v="263" actId="20577"/>
          <ac:spMkLst>
            <pc:docMk/>
            <pc:sldMk cId="1576154502" sldId="294"/>
            <ac:spMk id="4" creationId="{E49EB608-FA43-1653-51DB-B057CA77731A}"/>
          </ac:spMkLst>
        </pc:spChg>
      </pc:sldChg>
      <pc:sldChg chg="modSp add mod">
        <pc:chgData name="Simon Gomes" userId="2ab3e8c98c06146b" providerId="LiveId" clId="{E6AE1D5B-757E-5643-A29C-E52BC8FF503C}" dt="2023-05-22T10:58:25.117" v="279" actId="14100"/>
        <pc:sldMkLst>
          <pc:docMk/>
          <pc:sldMk cId="1731600066" sldId="295"/>
        </pc:sldMkLst>
        <pc:spChg chg="mod">
          <ac:chgData name="Simon Gomes" userId="2ab3e8c98c06146b" providerId="LiveId" clId="{E6AE1D5B-757E-5643-A29C-E52BC8FF503C}" dt="2023-05-22T10:57:08.158" v="267" actId="207"/>
          <ac:spMkLst>
            <pc:docMk/>
            <pc:sldMk cId="1731600066" sldId="295"/>
            <ac:spMk id="8" creationId="{C716353C-5667-D804-0D56-F9D7278642A4}"/>
          </ac:spMkLst>
        </pc:spChg>
        <pc:spChg chg="mod">
          <ac:chgData name="Simon Gomes" userId="2ab3e8c98c06146b" providerId="LiveId" clId="{E6AE1D5B-757E-5643-A29C-E52BC8FF503C}" dt="2023-05-22T10:58:25.117" v="279" actId="14100"/>
          <ac:spMkLst>
            <pc:docMk/>
            <pc:sldMk cId="1731600066" sldId="295"/>
            <ac:spMk id="13" creationId="{D130A234-6468-41CF-A45D-854B75E7C340}"/>
          </ac:spMkLst>
        </pc:spChg>
        <pc:spChg chg="mod">
          <ac:chgData name="Simon Gomes" userId="2ab3e8c98c06146b" providerId="LiveId" clId="{E6AE1D5B-757E-5643-A29C-E52BC8FF503C}" dt="2023-05-22T10:58:20.315" v="278" actId="207"/>
          <ac:spMkLst>
            <pc:docMk/>
            <pc:sldMk cId="1731600066" sldId="295"/>
            <ac:spMk id="14" creationId="{809DBEA4-F591-D78F-8CBE-2075C12952F3}"/>
          </ac:spMkLst>
        </pc:spChg>
      </pc:sldChg>
      <pc:sldChg chg="delSp add del setBg delDesignElem">
        <pc:chgData name="Simon Gomes" userId="2ab3e8c98c06146b" providerId="LiveId" clId="{E6AE1D5B-757E-5643-A29C-E52BC8FF503C}" dt="2023-05-22T10:56:31.533" v="261" actId="2696"/>
        <pc:sldMkLst>
          <pc:docMk/>
          <pc:sldMk cId="3234232943" sldId="295"/>
        </pc:sldMkLst>
        <pc:spChg chg="del">
          <ac:chgData name="Simon Gomes" userId="2ab3e8c98c06146b" providerId="LiveId" clId="{E6AE1D5B-757E-5643-A29C-E52BC8FF503C}" dt="2023-05-22T10:56:25.395" v="259"/>
          <ac:spMkLst>
            <pc:docMk/>
            <pc:sldMk cId="3234232943" sldId="295"/>
            <ac:spMk id="10" creationId="{F8446B12-7391-4711-8B31-112A0B896C76}"/>
          </ac:spMkLst>
        </pc:spChg>
        <pc:grpChg chg="del">
          <ac:chgData name="Simon Gomes" userId="2ab3e8c98c06146b" providerId="LiveId" clId="{E6AE1D5B-757E-5643-A29C-E52BC8FF503C}" dt="2023-05-22T10:56:25.395" v="259"/>
          <ac:grpSpMkLst>
            <pc:docMk/>
            <pc:sldMk cId="3234232943" sldId="295"/>
            <ac:grpSpMk id="12" creationId="{4252769E-B9F0-4068-A645-5BBEF16E9C28}"/>
          </ac:grpSpMkLst>
        </pc:grpChg>
      </pc:sldChg>
      <pc:sldChg chg="addSp delSp modSp new mod modClrScheme chgLayout">
        <pc:chgData name="Simon Gomes" userId="2ab3e8c98c06146b" providerId="LiveId" clId="{E6AE1D5B-757E-5643-A29C-E52BC8FF503C}" dt="2023-05-22T20:33:41.888" v="1046" actId="1076"/>
        <pc:sldMkLst>
          <pc:docMk/>
          <pc:sldMk cId="2401164162" sldId="296"/>
        </pc:sldMkLst>
        <pc:spChg chg="del mod ord">
          <ac:chgData name="Simon Gomes" userId="2ab3e8c98c06146b" providerId="LiveId" clId="{E6AE1D5B-757E-5643-A29C-E52BC8FF503C}" dt="2023-05-22T19:48:48.389" v="287" actId="700"/>
          <ac:spMkLst>
            <pc:docMk/>
            <pc:sldMk cId="2401164162" sldId="296"/>
            <ac:spMk id="2" creationId="{EF938EE8-3DE4-47AA-49A5-58DAE0DCD76A}"/>
          </ac:spMkLst>
        </pc:spChg>
        <pc:spChg chg="del mod ord">
          <ac:chgData name="Simon Gomes" userId="2ab3e8c98c06146b" providerId="LiveId" clId="{E6AE1D5B-757E-5643-A29C-E52BC8FF503C}" dt="2023-05-22T19:48:48.389" v="287" actId="700"/>
          <ac:spMkLst>
            <pc:docMk/>
            <pc:sldMk cId="2401164162" sldId="296"/>
            <ac:spMk id="3" creationId="{B20854A9-E0D3-5B72-78C6-E9D4DAC820D9}"/>
          </ac:spMkLst>
        </pc:spChg>
        <pc:spChg chg="add mod ord">
          <ac:chgData name="Simon Gomes" userId="2ab3e8c98c06146b" providerId="LiveId" clId="{E6AE1D5B-757E-5643-A29C-E52BC8FF503C}" dt="2023-05-22T19:59:17.104" v="335" actId="20577"/>
          <ac:spMkLst>
            <pc:docMk/>
            <pc:sldMk cId="2401164162" sldId="296"/>
            <ac:spMk id="4" creationId="{8B582DC7-CFEF-FA79-8AD2-ED72E7008864}"/>
          </ac:spMkLst>
        </pc:spChg>
        <pc:spChg chg="add del mod ord">
          <ac:chgData name="Simon Gomes" userId="2ab3e8c98c06146b" providerId="LiveId" clId="{E6AE1D5B-757E-5643-A29C-E52BC8FF503C}" dt="2023-05-22T19:53:53.690" v="308" actId="1032"/>
          <ac:spMkLst>
            <pc:docMk/>
            <pc:sldMk cId="2401164162" sldId="296"/>
            <ac:spMk id="5" creationId="{C654A327-FD93-B96A-B757-3A6A9C5EA422}"/>
          </ac:spMkLst>
        </pc:spChg>
        <pc:spChg chg="add del mod">
          <ac:chgData name="Simon Gomes" userId="2ab3e8c98c06146b" providerId="LiveId" clId="{E6AE1D5B-757E-5643-A29C-E52BC8FF503C}" dt="2023-05-22T19:55:34.479" v="329" actId="478"/>
          <ac:spMkLst>
            <pc:docMk/>
            <pc:sldMk cId="2401164162" sldId="296"/>
            <ac:spMk id="9" creationId="{7514660D-29FC-DA19-23ED-4A9FE51D9230}"/>
          </ac:spMkLst>
        </pc:spChg>
        <pc:spChg chg="add del">
          <ac:chgData name="Simon Gomes" userId="2ab3e8c98c06146b" providerId="LiveId" clId="{E6AE1D5B-757E-5643-A29C-E52BC8FF503C}" dt="2023-05-22T20:01:07.523" v="337" actId="478"/>
          <ac:spMkLst>
            <pc:docMk/>
            <pc:sldMk cId="2401164162" sldId="296"/>
            <ac:spMk id="10" creationId="{9903E6C2-3C8F-D857-0CF5-A3103B27E31A}"/>
          </ac:spMkLst>
        </pc:spChg>
        <pc:graphicFrameChg chg="add del modGraphic">
          <ac:chgData name="Simon Gomes" userId="2ab3e8c98c06146b" providerId="LiveId" clId="{E6AE1D5B-757E-5643-A29C-E52BC8FF503C}" dt="2023-05-22T19:53:43.096" v="307" actId="1032"/>
          <ac:graphicFrameMkLst>
            <pc:docMk/>
            <pc:sldMk cId="2401164162" sldId="296"/>
            <ac:graphicFrameMk id="6" creationId="{30C9DFEA-8FB1-7F53-264A-64E8A0FEA8C9}"/>
          </ac:graphicFrameMkLst>
        </pc:graphicFrameChg>
        <pc:graphicFrameChg chg="add del mod modGraphic">
          <ac:chgData name="Simon Gomes" userId="2ab3e8c98c06146b" providerId="LiveId" clId="{E6AE1D5B-757E-5643-A29C-E52BC8FF503C}" dt="2023-05-22T19:55:18.127" v="328" actId="478"/>
          <ac:graphicFrameMkLst>
            <pc:docMk/>
            <pc:sldMk cId="2401164162" sldId="296"/>
            <ac:graphicFrameMk id="7" creationId="{D4DF446D-0AF2-25A9-0C93-104F43798BBA}"/>
          </ac:graphicFrameMkLst>
        </pc:graphicFrameChg>
        <pc:graphicFrameChg chg="add mod modGraphic">
          <ac:chgData name="Simon Gomes" userId="2ab3e8c98c06146b" providerId="LiveId" clId="{E6AE1D5B-757E-5643-A29C-E52BC8FF503C}" dt="2023-05-22T20:33:41.888" v="1046" actId="1076"/>
          <ac:graphicFrameMkLst>
            <pc:docMk/>
            <pc:sldMk cId="2401164162" sldId="296"/>
            <ac:graphicFrameMk id="11" creationId="{59734E96-E751-C3C7-65D1-42703D1B297D}"/>
          </ac:graphicFrameMkLst>
        </pc:graphicFrameChg>
      </pc:sldChg>
      <pc:sldChg chg="add">
        <pc:chgData name="Simon Gomes" userId="2ab3e8c98c06146b" providerId="LiveId" clId="{E6AE1D5B-757E-5643-A29C-E52BC8FF503C}" dt="2023-05-22T20:46:15.632" v="1114"/>
        <pc:sldMkLst>
          <pc:docMk/>
          <pc:sldMk cId="4081659076" sldId="297"/>
        </pc:sldMkLst>
      </pc:sldChg>
      <pc:sldChg chg="add">
        <pc:chgData name="Simon Gomes" userId="2ab3e8c98c06146b" providerId="LiveId" clId="{E6AE1D5B-757E-5643-A29C-E52BC8FF503C}" dt="2023-05-22T20:46:15.632" v="1114"/>
        <pc:sldMkLst>
          <pc:docMk/>
          <pc:sldMk cId="793749352" sldId="298"/>
        </pc:sldMkLst>
      </pc:sldChg>
      <pc:sldChg chg="add">
        <pc:chgData name="Simon Gomes" userId="2ab3e8c98c06146b" providerId="LiveId" clId="{E6AE1D5B-757E-5643-A29C-E52BC8FF503C}" dt="2023-05-22T20:46:52.543" v="1117"/>
        <pc:sldMkLst>
          <pc:docMk/>
          <pc:sldMk cId="2897360348" sldId="299"/>
        </pc:sldMkLst>
      </pc:sldChg>
      <pc:sldChg chg="addSp delSp modSp new mod setBg modClrScheme chgLayout">
        <pc:chgData name="Simon Gomes" userId="2ab3e8c98c06146b" providerId="LiveId" clId="{E6AE1D5B-757E-5643-A29C-E52BC8FF503C}" dt="2023-05-22T20:57:33.116" v="1254" actId="478"/>
        <pc:sldMkLst>
          <pc:docMk/>
          <pc:sldMk cId="3053759829" sldId="300"/>
        </pc:sldMkLst>
        <pc:spChg chg="del mod ord">
          <ac:chgData name="Simon Gomes" userId="2ab3e8c98c06146b" providerId="LiveId" clId="{E6AE1D5B-757E-5643-A29C-E52BC8FF503C}" dt="2023-05-22T20:57:01.977" v="1241" actId="700"/>
          <ac:spMkLst>
            <pc:docMk/>
            <pc:sldMk cId="3053759829" sldId="300"/>
            <ac:spMk id="2" creationId="{7E469756-5F81-F3FE-14B2-5D01670D7464}"/>
          </ac:spMkLst>
        </pc:spChg>
        <pc:spChg chg="del mod ord">
          <ac:chgData name="Simon Gomes" userId="2ab3e8c98c06146b" providerId="LiveId" clId="{E6AE1D5B-757E-5643-A29C-E52BC8FF503C}" dt="2023-05-22T20:57:01.977" v="1241" actId="700"/>
          <ac:spMkLst>
            <pc:docMk/>
            <pc:sldMk cId="3053759829" sldId="300"/>
            <ac:spMk id="3" creationId="{3446A4AF-81D9-2F7E-4AF0-C427B0A3D74C}"/>
          </ac:spMkLst>
        </pc:spChg>
        <pc:spChg chg="add mod ord">
          <ac:chgData name="Simon Gomes" userId="2ab3e8c98c06146b" providerId="LiveId" clId="{E6AE1D5B-757E-5643-A29C-E52BC8FF503C}" dt="2023-05-22T20:57:29.289" v="1253" actId="26606"/>
          <ac:spMkLst>
            <pc:docMk/>
            <pc:sldMk cId="3053759829" sldId="300"/>
            <ac:spMk id="4" creationId="{A70347A1-2287-43A5-C770-C0C3EA3C0D38}"/>
          </ac:spMkLst>
        </pc:spChg>
        <pc:spChg chg="add del mod ord">
          <ac:chgData name="Simon Gomes" userId="2ab3e8c98c06146b" providerId="LiveId" clId="{E6AE1D5B-757E-5643-A29C-E52BC8FF503C}" dt="2023-05-22T20:57:33.116" v="1254" actId="478"/>
          <ac:spMkLst>
            <pc:docMk/>
            <pc:sldMk cId="3053759829" sldId="300"/>
            <ac:spMk id="5" creationId="{05BEC13D-5F35-7DBB-A74E-242CDD73E4EE}"/>
          </ac:spMkLst>
        </pc:spChg>
        <pc:spChg chg="add">
          <ac:chgData name="Simon Gomes" userId="2ab3e8c98c06146b" providerId="LiveId" clId="{E6AE1D5B-757E-5643-A29C-E52BC8FF503C}" dt="2023-05-22T20:57:29.289" v="1253" actId="26606"/>
          <ac:spMkLst>
            <pc:docMk/>
            <pc:sldMk cId="3053759829" sldId="300"/>
            <ac:spMk id="11" creationId="{F8446B12-7391-4711-8B31-112A0B896C76}"/>
          </ac:spMkLst>
        </pc:spChg>
        <pc:grpChg chg="add">
          <ac:chgData name="Simon Gomes" userId="2ab3e8c98c06146b" providerId="LiveId" clId="{E6AE1D5B-757E-5643-A29C-E52BC8FF503C}" dt="2023-05-22T20:57:29.289" v="1253" actId="26606"/>
          <ac:grpSpMkLst>
            <pc:docMk/>
            <pc:sldMk cId="3053759829" sldId="300"/>
            <ac:grpSpMk id="13" creationId="{4252769E-B9F0-4068-A645-5BBEF16E9C28}"/>
          </ac:grpSpMkLst>
        </pc:grpChg>
        <pc:picChg chg="add">
          <ac:chgData name="Simon Gomes" userId="2ab3e8c98c06146b" providerId="LiveId" clId="{E6AE1D5B-757E-5643-A29C-E52BC8FF503C}" dt="2023-05-22T20:57:29.289" v="1253" actId="26606"/>
          <ac:picMkLst>
            <pc:docMk/>
            <pc:sldMk cId="3053759829" sldId="300"/>
            <ac:picMk id="7" creationId="{580ECB06-9FCA-869E-B784-0A9C92D16411}"/>
          </ac:picMkLst>
        </pc:picChg>
      </pc:sldChg>
      <pc:sldChg chg="addSp delSp modSp new mod modClrScheme chgLayout">
        <pc:chgData name="Simon Gomes" userId="2ab3e8c98c06146b" providerId="LiveId" clId="{E6AE1D5B-757E-5643-A29C-E52BC8FF503C}" dt="2023-05-22T20:58:01.950" v="1277" actId="20577"/>
        <pc:sldMkLst>
          <pc:docMk/>
          <pc:sldMk cId="1391619948" sldId="301"/>
        </pc:sldMkLst>
        <pc:spChg chg="del mod ord">
          <ac:chgData name="Simon Gomes" userId="2ab3e8c98c06146b" providerId="LiveId" clId="{E6AE1D5B-757E-5643-A29C-E52BC8FF503C}" dt="2023-05-22T20:57:51.720" v="1256" actId="700"/>
          <ac:spMkLst>
            <pc:docMk/>
            <pc:sldMk cId="1391619948" sldId="301"/>
            <ac:spMk id="2" creationId="{6A590F33-3EBB-946D-E136-E849DF3C964C}"/>
          </ac:spMkLst>
        </pc:spChg>
        <pc:spChg chg="del mod ord">
          <ac:chgData name="Simon Gomes" userId="2ab3e8c98c06146b" providerId="LiveId" clId="{E6AE1D5B-757E-5643-A29C-E52BC8FF503C}" dt="2023-05-22T20:57:51.720" v="1256" actId="700"/>
          <ac:spMkLst>
            <pc:docMk/>
            <pc:sldMk cId="1391619948" sldId="301"/>
            <ac:spMk id="3" creationId="{0620CD93-4F41-7563-1C0D-073469D2EFDA}"/>
          </ac:spMkLst>
        </pc:spChg>
        <pc:spChg chg="add mod ord">
          <ac:chgData name="Simon Gomes" userId="2ab3e8c98c06146b" providerId="LiveId" clId="{E6AE1D5B-757E-5643-A29C-E52BC8FF503C}" dt="2023-05-22T20:58:01.950" v="1277" actId="20577"/>
          <ac:spMkLst>
            <pc:docMk/>
            <pc:sldMk cId="1391619948" sldId="301"/>
            <ac:spMk id="4" creationId="{BC26C601-BA06-2061-0693-C1006270062D}"/>
          </ac:spMkLst>
        </pc:spChg>
        <pc:spChg chg="add mod ord">
          <ac:chgData name="Simon Gomes" userId="2ab3e8c98c06146b" providerId="LiveId" clId="{E6AE1D5B-757E-5643-A29C-E52BC8FF503C}" dt="2023-05-22T20:57:51.720" v="1256" actId="700"/>
          <ac:spMkLst>
            <pc:docMk/>
            <pc:sldMk cId="1391619948" sldId="301"/>
            <ac:spMk id="5" creationId="{0A6115D1-AF4E-D8C1-82FE-F804183C05E1}"/>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19688F-73F3-E849-950B-50B96456FCEA}"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en-GB"/>
        </a:p>
      </dgm:t>
    </dgm:pt>
    <dgm:pt modelId="{720C4B68-6073-9142-9124-05CA23FF99F2}">
      <dgm:prSet phldrT="[Text]" custT="1"/>
      <dgm:spPr/>
      <dgm:t>
        <a:bodyPr/>
        <a:lstStyle/>
        <a:p>
          <a:r>
            <a:rPr lang="en-GB" sz="1000" b="0"/>
            <a:t>Decompose the ask</a:t>
          </a:r>
        </a:p>
      </dgm:t>
    </dgm:pt>
    <dgm:pt modelId="{899DF7A5-F098-E548-A136-F6006E9679D7}" type="parTrans" cxnId="{43F833B1-5064-0B49-86ED-CC60BD4014B2}">
      <dgm:prSet/>
      <dgm:spPr/>
      <dgm:t>
        <a:bodyPr/>
        <a:lstStyle/>
        <a:p>
          <a:endParaRPr lang="en-GB"/>
        </a:p>
      </dgm:t>
    </dgm:pt>
    <dgm:pt modelId="{57EDF6CA-EA5F-4E43-B569-7607ABA1E91A}" type="sibTrans" cxnId="{43F833B1-5064-0B49-86ED-CC60BD4014B2}">
      <dgm:prSet/>
      <dgm:spPr/>
      <dgm:t>
        <a:bodyPr/>
        <a:lstStyle/>
        <a:p>
          <a:endParaRPr lang="en-GB"/>
        </a:p>
      </dgm:t>
    </dgm:pt>
    <dgm:pt modelId="{C38FBB01-A462-654F-A3E0-A29BB8F6DE4C}">
      <dgm:prSet phldrT="[Text]" custT="1"/>
      <dgm:spPr/>
      <dgm:t>
        <a:bodyPr/>
        <a:lstStyle/>
        <a:p>
          <a:pPr algn="just"/>
          <a:r>
            <a:rPr lang="en-US" sz="800"/>
            <a:t>Find out whether YouTube trends reflect societal events</a:t>
          </a:r>
          <a:endParaRPr lang="en-GB" sz="800"/>
        </a:p>
      </dgm:t>
    </dgm:pt>
    <dgm:pt modelId="{F0FFCDDD-C5C9-184B-BDC7-15F942691A1E}" type="parTrans" cxnId="{1D3BC809-B9BC-D24F-A93C-CF730FBA0297}">
      <dgm:prSet/>
      <dgm:spPr/>
      <dgm:t>
        <a:bodyPr/>
        <a:lstStyle/>
        <a:p>
          <a:endParaRPr lang="en-GB"/>
        </a:p>
      </dgm:t>
    </dgm:pt>
    <dgm:pt modelId="{FB20F9F1-1B45-2141-9D21-4FAB4965E836}" type="sibTrans" cxnId="{1D3BC809-B9BC-D24F-A93C-CF730FBA0297}">
      <dgm:prSet/>
      <dgm:spPr/>
      <dgm:t>
        <a:bodyPr/>
        <a:lstStyle/>
        <a:p>
          <a:endParaRPr lang="en-GB"/>
        </a:p>
      </dgm:t>
    </dgm:pt>
    <dgm:pt modelId="{B0B3A2EB-E4AC-D244-8F7D-C39882EE43C0}">
      <dgm:prSet phldrT="[Text]" custT="1"/>
      <dgm:spPr/>
      <dgm:t>
        <a:bodyPr/>
        <a:lstStyle/>
        <a:p>
          <a:r>
            <a:rPr lang="en-GB" sz="1000"/>
            <a:t>Identify Data Source</a:t>
          </a:r>
        </a:p>
      </dgm:t>
    </dgm:pt>
    <dgm:pt modelId="{12296A21-72B3-7C4F-8CBE-7528B53110C1}" type="parTrans" cxnId="{7DE67279-5701-BD47-89AD-97761BDED95A}">
      <dgm:prSet/>
      <dgm:spPr/>
      <dgm:t>
        <a:bodyPr/>
        <a:lstStyle/>
        <a:p>
          <a:endParaRPr lang="en-GB"/>
        </a:p>
      </dgm:t>
    </dgm:pt>
    <dgm:pt modelId="{87905A7A-BC7D-D941-9264-5DDD087E8A4F}" type="sibTrans" cxnId="{7DE67279-5701-BD47-89AD-97761BDED95A}">
      <dgm:prSet/>
      <dgm:spPr/>
      <dgm:t>
        <a:bodyPr/>
        <a:lstStyle/>
        <a:p>
          <a:endParaRPr lang="en-GB"/>
        </a:p>
      </dgm:t>
    </dgm:pt>
    <dgm:pt modelId="{DD53AEB5-265E-A44D-9E00-B7E23FE5398B}">
      <dgm:prSet phldrT="[Text]" custT="1"/>
      <dgm:spPr/>
      <dgm:t>
        <a:bodyPr/>
        <a:lstStyle/>
        <a:p>
          <a:r>
            <a:rPr lang="en-US" sz="800" kern="1200">
              <a:solidFill>
                <a:prstClr val="black">
                  <a:hueOff val="0"/>
                  <a:satOff val="0"/>
                  <a:lumOff val="0"/>
                  <a:alphaOff val="0"/>
                </a:prstClr>
              </a:solidFill>
              <a:latin typeface="Segoe UI Light"/>
              <a:ea typeface="+mn-ea"/>
              <a:cs typeface="+mn-cs"/>
            </a:rPr>
            <a:t>The dataset used in this project comprises various sources, including the Top US Trending Videos on Kaggle spanning August to November 2020, as well as three datasets obtained from the YouTube API. These sources include YouTube Search Items, YouTube Video Statistics, and YouTube Channel Statistics.</a:t>
          </a:r>
          <a:endParaRPr lang="en-GB" sz="800" kern="1200">
            <a:solidFill>
              <a:prstClr val="black">
                <a:hueOff val="0"/>
                <a:satOff val="0"/>
                <a:lumOff val="0"/>
                <a:alphaOff val="0"/>
              </a:prstClr>
            </a:solidFill>
            <a:latin typeface="Segoe UI Light"/>
            <a:ea typeface="+mn-ea"/>
            <a:cs typeface="+mn-cs"/>
          </a:endParaRPr>
        </a:p>
      </dgm:t>
    </dgm:pt>
    <dgm:pt modelId="{7E7B32B7-99D0-9E49-B673-538F8E28B682}" type="parTrans" cxnId="{A314C50A-ECE8-B142-9049-8AEDAA2FC260}">
      <dgm:prSet/>
      <dgm:spPr/>
      <dgm:t>
        <a:bodyPr/>
        <a:lstStyle/>
        <a:p>
          <a:endParaRPr lang="en-GB"/>
        </a:p>
      </dgm:t>
    </dgm:pt>
    <dgm:pt modelId="{16E00812-917C-1D43-993C-E83BC055C046}" type="sibTrans" cxnId="{A314C50A-ECE8-B142-9049-8AEDAA2FC260}">
      <dgm:prSet/>
      <dgm:spPr/>
      <dgm:t>
        <a:bodyPr/>
        <a:lstStyle/>
        <a:p>
          <a:endParaRPr lang="en-GB"/>
        </a:p>
      </dgm:t>
    </dgm:pt>
    <dgm:pt modelId="{0775341A-A389-EF40-A6D1-135919435018}">
      <dgm:prSet phldrT="[Text]" custT="1"/>
      <dgm:spPr/>
      <dgm:t>
        <a:bodyPr/>
        <a:lstStyle/>
        <a:p>
          <a:r>
            <a:rPr lang="en-GB" sz="1000"/>
            <a:t>Retrieve the Data</a:t>
          </a:r>
        </a:p>
      </dgm:t>
    </dgm:pt>
    <dgm:pt modelId="{54DC0CEE-AF58-BB40-9490-272B267DCE8A}" type="parTrans" cxnId="{6C421FEA-9FE0-8145-9CC4-28097B88A29D}">
      <dgm:prSet/>
      <dgm:spPr/>
      <dgm:t>
        <a:bodyPr/>
        <a:lstStyle/>
        <a:p>
          <a:endParaRPr lang="en-AU"/>
        </a:p>
      </dgm:t>
    </dgm:pt>
    <dgm:pt modelId="{183A8F97-61EC-9741-A913-9E118E351BA1}" type="sibTrans" cxnId="{6C421FEA-9FE0-8145-9CC4-28097B88A29D}">
      <dgm:prSet/>
      <dgm:spPr/>
      <dgm:t>
        <a:bodyPr/>
        <a:lstStyle/>
        <a:p>
          <a:endParaRPr lang="en-GB"/>
        </a:p>
      </dgm:t>
    </dgm:pt>
    <dgm:pt modelId="{F8155A61-0C28-F140-A65E-96E51FCC99D7}">
      <dgm:prSet phldrT="[Text]" custT="1"/>
      <dgm:spPr/>
      <dgm:t>
        <a:bodyPr/>
        <a:lstStyle/>
        <a:p>
          <a:r>
            <a:rPr lang="en-GB" sz="1000"/>
            <a:t>Assemble &amp; Data Cleaning</a:t>
          </a:r>
        </a:p>
      </dgm:t>
    </dgm:pt>
    <dgm:pt modelId="{9480094A-D03B-6A4F-A266-C40D408335D1}" type="parTrans" cxnId="{A5E34FBF-86A5-0E49-B094-8226AAB56BD9}">
      <dgm:prSet/>
      <dgm:spPr/>
      <dgm:t>
        <a:bodyPr/>
        <a:lstStyle/>
        <a:p>
          <a:endParaRPr lang="en-AU"/>
        </a:p>
      </dgm:t>
    </dgm:pt>
    <dgm:pt modelId="{6811D5A4-CBAD-AF40-83FE-67F4C73457B8}" type="sibTrans" cxnId="{A5E34FBF-86A5-0E49-B094-8226AAB56BD9}">
      <dgm:prSet/>
      <dgm:spPr/>
      <dgm:t>
        <a:bodyPr/>
        <a:lstStyle/>
        <a:p>
          <a:endParaRPr lang="en-GB"/>
        </a:p>
      </dgm:t>
    </dgm:pt>
    <dgm:pt modelId="{31D3E1C1-D23C-4746-A5C3-8617BED25ED5}">
      <dgm:prSet phldrT="[Text]" custT="1"/>
      <dgm:spPr/>
      <dgm:t>
        <a:bodyPr/>
        <a:lstStyle/>
        <a:p>
          <a:r>
            <a:rPr lang="en-US" sz="800"/>
            <a:t>Pandas Process with Pandas, we read the CSV file.</a:t>
          </a:r>
          <a:endParaRPr lang="en-GB" sz="800"/>
        </a:p>
      </dgm:t>
    </dgm:pt>
    <dgm:pt modelId="{275AF191-8503-F948-AB50-1D4F9D31DD87}" type="parTrans" cxnId="{6A52B256-07DD-6C44-B480-F687F9FFD408}">
      <dgm:prSet/>
      <dgm:spPr/>
      <dgm:t>
        <a:bodyPr/>
        <a:lstStyle/>
        <a:p>
          <a:endParaRPr lang="en-AU"/>
        </a:p>
      </dgm:t>
    </dgm:pt>
    <dgm:pt modelId="{58AE501D-2346-BD49-B553-39F188B92E7F}" type="sibTrans" cxnId="{6A52B256-07DD-6C44-B480-F687F9FFD408}">
      <dgm:prSet/>
      <dgm:spPr/>
      <dgm:t>
        <a:bodyPr/>
        <a:lstStyle/>
        <a:p>
          <a:endParaRPr lang="en-AU"/>
        </a:p>
      </dgm:t>
    </dgm:pt>
    <dgm:pt modelId="{F88CBCBC-63A4-DE48-93B0-8A0DA12BAE0B}">
      <dgm:prSet phldrT="[Text]" custT="1"/>
      <dgm:spPr/>
      <dgm:t>
        <a:bodyPr/>
        <a:lstStyle/>
        <a:p>
          <a:r>
            <a:rPr lang="en-GB" sz="1000"/>
            <a:t>Analyse for data insights</a:t>
          </a:r>
        </a:p>
      </dgm:t>
    </dgm:pt>
    <dgm:pt modelId="{80FD60C1-D57A-0C40-9115-B32996AE3C69}" type="parTrans" cxnId="{19A454F7-07C4-AE4F-BFF3-99482E5E641E}">
      <dgm:prSet/>
      <dgm:spPr/>
      <dgm:t>
        <a:bodyPr/>
        <a:lstStyle/>
        <a:p>
          <a:endParaRPr lang="en-AU"/>
        </a:p>
      </dgm:t>
    </dgm:pt>
    <dgm:pt modelId="{0B9C12EE-DA08-4A4E-BB40-5A7B37E56363}" type="sibTrans" cxnId="{19A454F7-07C4-AE4F-BFF3-99482E5E641E}">
      <dgm:prSet/>
      <dgm:spPr/>
      <dgm:t>
        <a:bodyPr/>
        <a:lstStyle/>
        <a:p>
          <a:endParaRPr lang="en-GB"/>
        </a:p>
      </dgm:t>
    </dgm:pt>
    <dgm:pt modelId="{8A4430F5-B42F-9940-804C-B76104AE85AA}">
      <dgm:prSet phldrT="[Text]" custT="1"/>
      <dgm:spPr/>
      <dgm:t>
        <a:bodyPr/>
        <a:lstStyle/>
        <a:p>
          <a:r>
            <a:rPr lang="en-US" sz="800"/>
            <a:t>Once we pulled the necessary data, we dropped the duplicate or irrelevant columns and reorganized the created data frames for readability. We also merged data frames based on the video ID and channel ID fields</a:t>
          </a:r>
          <a:endParaRPr lang="en-GB" sz="800"/>
        </a:p>
      </dgm:t>
    </dgm:pt>
    <dgm:pt modelId="{B5931796-1F15-8240-8F2E-5E89E1958E15}" type="parTrans" cxnId="{683A9F15-CE62-514B-86C1-97EB526727AF}">
      <dgm:prSet/>
      <dgm:spPr/>
      <dgm:t>
        <a:bodyPr/>
        <a:lstStyle/>
        <a:p>
          <a:endParaRPr lang="en-AU"/>
        </a:p>
      </dgm:t>
    </dgm:pt>
    <dgm:pt modelId="{675204A7-549C-C742-AAFA-C5E2E08A0B17}" type="sibTrans" cxnId="{683A9F15-CE62-514B-86C1-97EB526727AF}">
      <dgm:prSet/>
      <dgm:spPr/>
      <dgm:t>
        <a:bodyPr/>
        <a:lstStyle/>
        <a:p>
          <a:endParaRPr lang="en-AU"/>
        </a:p>
      </dgm:t>
    </dgm:pt>
    <dgm:pt modelId="{758B4C10-19D0-6F49-B12E-65D6A80A2B4A}">
      <dgm:prSet phldrT="[Text]" custT="1"/>
      <dgm:spPr/>
      <dgm:t>
        <a:bodyPr/>
        <a:lstStyle/>
        <a:p>
          <a:r>
            <a:rPr lang="en-GB" sz="1000"/>
            <a:t>Acknowledge Limitations</a:t>
          </a:r>
        </a:p>
      </dgm:t>
    </dgm:pt>
    <dgm:pt modelId="{5FD02A71-BFA2-5145-9B39-6C4DBC8C83ED}" type="parTrans" cxnId="{D422A9EC-CDF5-7D4C-B717-4D3BBE57DC44}">
      <dgm:prSet/>
      <dgm:spPr/>
      <dgm:t>
        <a:bodyPr/>
        <a:lstStyle/>
        <a:p>
          <a:endParaRPr lang="en-AU"/>
        </a:p>
      </dgm:t>
    </dgm:pt>
    <dgm:pt modelId="{B884F35B-489B-8B4E-A2C8-99A100B130F4}" type="sibTrans" cxnId="{D422A9EC-CDF5-7D4C-B717-4D3BBE57DC44}">
      <dgm:prSet/>
      <dgm:spPr/>
      <dgm:t>
        <a:bodyPr/>
        <a:lstStyle/>
        <a:p>
          <a:endParaRPr lang="en-GB"/>
        </a:p>
      </dgm:t>
    </dgm:pt>
    <dgm:pt modelId="{1B5CC107-BF66-0748-A7E7-9C99A1C7AA0D}">
      <dgm:prSet phldrT="[Text]" custT="1"/>
      <dgm:spPr/>
      <dgm:t>
        <a:bodyPr/>
        <a:lstStyle/>
        <a:p>
          <a:r>
            <a:rPr lang="en-US" sz="800"/>
            <a:t>This project used a Kaggle CSV file and YouTube API to create the datasets regarding trends overtime based on the number of views. The CSV file solely focuses on US Trending data whereas the YouTube API expanded internationally. </a:t>
          </a:r>
          <a:endParaRPr lang="en-GB" sz="800"/>
        </a:p>
      </dgm:t>
    </dgm:pt>
    <dgm:pt modelId="{1B1ACEF2-5DC9-6A43-A455-D5B92EE67C6F}" type="parTrans" cxnId="{00E1E952-A3A6-B84F-A6A5-022C9D0951C5}">
      <dgm:prSet/>
      <dgm:spPr/>
      <dgm:t>
        <a:bodyPr/>
        <a:lstStyle/>
        <a:p>
          <a:endParaRPr lang="en-AU"/>
        </a:p>
      </dgm:t>
    </dgm:pt>
    <dgm:pt modelId="{FC8A3A2A-051F-8244-94E4-2D8F2D8F8C42}" type="sibTrans" cxnId="{00E1E952-A3A6-B84F-A6A5-022C9D0951C5}">
      <dgm:prSet/>
      <dgm:spPr/>
      <dgm:t>
        <a:bodyPr/>
        <a:lstStyle/>
        <a:p>
          <a:endParaRPr lang="en-AU"/>
        </a:p>
      </dgm:t>
    </dgm:pt>
    <dgm:pt modelId="{26703D0E-6954-4F44-A5A8-71C43366231E}">
      <dgm:prSet phldrT="[Text]" custT="1"/>
      <dgm:spPr/>
      <dgm:t>
        <a:bodyPr/>
        <a:lstStyle/>
        <a:p>
          <a:r>
            <a:rPr lang="en-GB" sz="1000"/>
            <a:t>Tell the Story</a:t>
          </a:r>
        </a:p>
      </dgm:t>
    </dgm:pt>
    <dgm:pt modelId="{B4A64215-2B10-C64C-A02F-BC3F14095D78}" type="parTrans" cxnId="{1EE25FC1-9A2C-8940-9825-4F54A00059A0}">
      <dgm:prSet/>
      <dgm:spPr/>
      <dgm:t>
        <a:bodyPr/>
        <a:lstStyle/>
        <a:p>
          <a:endParaRPr lang="en-AU"/>
        </a:p>
      </dgm:t>
    </dgm:pt>
    <dgm:pt modelId="{13B06EA6-6C6D-0B42-9BC6-27E56299FD49}" type="sibTrans" cxnId="{1EE25FC1-9A2C-8940-9825-4F54A00059A0}">
      <dgm:prSet/>
      <dgm:spPr/>
      <dgm:t>
        <a:bodyPr/>
        <a:lstStyle/>
        <a:p>
          <a:endParaRPr lang="en-GB"/>
        </a:p>
      </dgm:t>
    </dgm:pt>
    <dgm:pt modelId="{6DC8341D-CCB4-D941-9644-AB1444E021E3}">
      <dgm:prSet phldrT="[Text]" custT="1"/>
      <dgm:spPr/>
      <dgm:t>
        <a:bodyPr/>
        <a:lstStyle/>
        <a:p>
          <a:pPr marL="57150" lvl="1" indent="-57150" algn="l" defTabSz="355600">
            <a:lnSpc>
              <a:spcPct val="90000"/>
            </a:lnSpc>
            <a:spcBef>
              <a:spcPct val="0"/>
            </a:spcBef>
            <a:spcAft>
              <a:spcPct val="15000"/>
            </a:spcAft>
            <a:buChar char="•"/>
          </a:pPr>
          <a:r>
            <a:rPr lang="en-GB" sz="800" kern="1200">
              <a:solidFill>
                <a:prstClr val="black">
                  <a:hueOff val="0"/>
                  <a:satOff val="0"/>
                  <a:lumOff val="0"/>
                  <a:alphaOff val="0"/>
                </a:prstClr>
              </a:solidFill>
              <a:latin typeface="Segoe UI Light"/>
              <a:ea typeface="+mn-ea"/>
              <a:cs typeface="+mn-cs"/>
            </a:rPr>
            <a:t>Focus on only US data set</a:t>
          </a:r>
        </a:p>
      </dgm:t>
    </dgm:pt>
    <dgm:pt modelId="{1E7305EC-37CA-E64B-B724-626C133846A7}" type="parTrans" cxnId="{A81F863D-039F-AF47-8C0E-1D0A24FCEC44}">
      <dgm:prSet/>
      <dgm:spPr/>
      <dgm:t>
        <a:bodyPr/>
        <a:lstStyle/>
        <a:p>
          <a:endParaRPr lang="en-AU"/>
        </a:p>
      </dgm:t>
    </dgm:pt>
    <dgm:pt modelId="{E50D5AA8-931C-A048-911B-6AC82E45D8B3}" type="sibTrans" cxnId="{A81F863D-039F-AF47-8C0E-1D0A24FCEC44}">
      <dgm:prSet/>
      <dgm:spPr/>
      <dgm:t>
        <a:bodyPr/>
        <a:lstStyle/>
        <a:p>
          <a:endParaRPr lang="en-AU"/>
        </a:p>
      </dgm:t>
    </dgm:pt>
    <dgm:pt modelId="{B93F3392-EE2C-DD4C-AF31-C2CF87434161}">
      <dgm:prSet phldrT="[Text]" custT="1"/>
      <dgm:spPr/>
      <dgm:t>
        <a:bodyPr/>
        <a:lstStyle/>
        <a:p>
          <a:pPr>
            <a:lnSpc>
              <a:spcPct val="100000"/>
            </a:lnSpc>
          </a:pPr>
          <a:r>
            <a:rPr lang="en-GB" sz="800" kern="1200"/>
            <a:t>We tried our best </a:t>
          </a:r>
          <a:r>
            <a:rPr lang="en-GB" sz="800" kern="1200">
              <a:solidFill>
                <a:prstClr val="black">
                  <a:hueOff val="0"/>
                  <a:satOff val="0"/>
                  <a:lumOff val="0"/>
                  <a:alphaOff val="0"/>
                </a:prstClr>
              </a:solidFill>
              <a:latin typeface="Segoe UI Light"/>
              <a:ea typeface="+mn-ea"/>
              <a:cs typeface="+mn-cs"/>
            </a:rPr>
            <a:t>to connect the dots to find meaning analysis with dataset</a:t>
          </a:r>
          <a:r>
            <a:rPr lang="en-GB" sz="800" kern="1200"/>
            <a:t>. </a:t>
          </a:r>
        </a:p>
      </dgm:t>
    </dgm:pt>
    <dgm:pt modelId="{996253EC-00BE-354F-B066-228435311F62}" type="parTrans" cxnId="{A658EC9B-EDD1-D247-A8A6-AFACDD9C9773}">
      <dgm:prSet/>
      <dgm:spPr/>
      <dgm:t>
        <a:bodyPr/>
        <a:lstStyle/>
        <a:p>
          <a:endParaRPr lang="en-AU"/>
        </a:p>
      </dgm:t>
    </dgm:pt>
    <dgm:pt modelId="{DA53D5E3-68F2-0C42-B1E4-498EA3149DED}" type="sibTrans" cxnId="{A658EC9B-EDD1-D247-A8A6-AFACDD9C9773}">
      <dgm:prSet/>
      <dgm:spPr/>
      <dgm:t>
        <a:bodyPr/>
        <a:lstStyle/>
        <a:p>
          <a:endParaRPr lang="en-AU"/>
        </a:p>
      </dgm:t>
    </dgm:pt>
    <dgm:pt modelId="{2A6EE67E-61ED-4F43-A984-350C53D4A08D}">
      <dgm:prSet phldrT="[Text]" custT="1"/>
      <dgm:spPr/>
      <dgm:t>
        <a:bodyPr/>
        <a:lstStyle/>
        <a:p>
          <a:pPr algn="just"/>
          <a:r>
            <a:rPr lang="en-GB" sz="800"/>
            <a:t>Correlation among viewership, like and dislike, comments</a:t>
          </a:r>
        </a:p>
      </dgm:t>
    </dgm:pt>
    <dgm:pt modelId="{A704A23F-148F-014B-ADE2-B1AC11AE992C}" type="parTrans" cxnId="{0993A7A4-7CF9-47A9-9C11-851347491A86}">
      <dgm:prSet/>
      <dgm:spPr/>
      <dgm:t>
        <a:bodyPr/>
        <a:lstStyle/>
        <a:p>
          <a:endParaRPr lang="en-GB"/>
        </a:p>
      </dgm:t>
    </dgm:pt>
    <dgm:pt modelId="{1D67DD44-5BCE-FC43-87CD-3F2647FFE50D}" type="sibTrans" cxnId="{0993A7A4-7CF9-47A9-9C11-851347491A86}">
      <dgm:prSet/>
      <dgm:spPr/>
      <dgm:t>
        <a:bodyPr/>
        <a:lstStyle/>
        <a:p>
          <a:endParaRPr lang="en-GB"/>
        </a:p>
      </dgm:t>
    </dgm:pt>
    <dgm:pt modelId="{48706625-D747-8F43-B311-87835FCD98E7}">
      <dgm:prSet phldrT="[Text]" custT="1"/>
      <dgm:spPr/>
      <dgm:t>
        <a:bodyPr/>
        <a:lstStyle/>
        <a:p>
          <a:pPr algn="just"/>
          <a:r>
            <a:rPr lang="en-GB" sz="800"/>
            <a:t>Find out whether there is </a:t>
          </a:r>
          <a:r>
            <a:rPr lang="en-US" sz="800"/>
            <a:t>significant changes in YouTube viewer habits during 2020 when compared to 2019</a:t>
          </a:r>
          <a:endParaRPr lang="en-GB" sz="800"/>
        </a:p>
      </dgm:t>
    </dgm:pt>
    <dgm:pt modelId="{DFB26EC1-4041-BA4E-97A4-AEAFE244FE98}" type="parTrans" cxnId="{B7876504-E66E-4887-9974-4EAE666BBE17}">
      <dgm:prSet/>
      <dgm:spPr/>
      <dgm:t>
        <a:bodyPr/>
        <a:lstStyle/>
        <a:p>
          <a:endParaRPr lang="en-GB"/>
        </a:p>
      </dgm:t>
    </dgm:pt>
    <dgm:pt modelId="{085362B7-24B2-7C4F-9181-938205B4FAAB}" type="sibTrans" cxnId="{B7876504-E66E-4887-9974-4EAE666BBE17}">
      <dgm:prSet/>
      <dgm:spPr/>
      <dgm:t>
        <a:bodyPr/>
        <a:lstStyle/>
        <a:p>
          <a:endParaRPr lang="en-GB"/>
        </a:p>
      </dgm:t>
    </dgm:pt>
    <dgm:pt modelId="{2658FBAD-FB48-C445-8572-B2502B21D118}">
      <dgm:prSet phldrT="[Text]" custT="1"/>
      <dgm:spPr/>
      <dgm:t>
        <a:bodyPr/>
        <a:lstStyle/>
        <a:p>
          <a:pPr algn="l"/>
          <a:endParaRPr lang="en-GB" sz="800"/>
        </a:p>
      </dgm:t>
    </dgm:pt>
    <dgm:pt modelId="{70D1D83A-AE65-2347-94DA-F42F0883BC24}" type="parTrans" cxnId="{35C90C14-0CE0-44FC-BAAE-7749A6FC8F6E}">
      <dgm:prSet/>
      <dgm:spPr/>
      <dgm:t>
        <a:bodyPr/>
        <a:lstStyle/>
        <a:p>
          <a:endParaRPr lang="en-GB"/>
        </a:p>
      </dgm:t>
    </dgm:pt>
    <dgm:pt modelId="{669FF951-1FE2-0843-8837-9082F9D2A556}" type="sibTrans" cxnId="{35C90C14-0CE0-44FC-BAAE-7749A6FC8F6E}">
      <dgm:prSet/>
      <dgm:spPr/>
      <dgm:t>
        <a:bodyPr/>
        <a:lstStyle/>
        <a:p>
          <a:endParaRPr lang="en-GB"/>
        </a:p>
      </dgm:t>
    </dgm:pt>
    <dgm:pt modelId="{9F699711-B246-494D-81BA-FDD18742FC89}">
      <dgm:prSet phldrT="[Text]" custT="1"/>
      <dgm:spPr/>
      <dgm:t>
        <a:bodyPr/>
        <a:lstStyle/>
        <a:p>
          <a:r>
            <a:rPr lang="en-US" sz="800"/>
            <a:t>Matplotlib Process Using the previously created PANDAS data frame we created additional layers to parse specific data per month, this included trending categories and user statistics. </a:t>
          </a:r>
          <a:endParaRPr lang="en-GB" sz="800"/>
        </a:p>
      </dgm:t>
    </dgm:pt>
    <dgm:pt modelId="{67A4AC51-4F5A-514A-B23D-E884FB9E7840}" type="parTrans" cxnId="{AF020EC1-F31A-482F-9EB0-C008289508DB}">
      <dgm:prSet/>
      <dgm:spPr/>
      <dgm:t>
        <a:bodyPr/>
        <a:lstStyle/>
        <a:p>
          <a:endParaRPr lang="en-GB"/>
        </a:p>
      </dgm:t>
    </dgm:pt>
    <dgm:pt modelId="{21961254-BF1C-9242-8655-F627744A17F8}" type="sibTrans" cxnId="{AF020EC1-F31A-482F-9EB0-C008289508DB}">
      <dgm:prSet/>
      <dgm:spPr/>
      <dgm:t>
        <a:bodyPr/>
        <a:lstStyle/>
        <a:p>
          <a:endParaRPr lang="en-GB"/>
        </a:p>
      </dgm:t>
    </dgm:pt>
    <dgm:pt modelId="{74CF765E-876F-9343-B90E-0BDB96C2EF11}">
      <dgm:prSet phldrT="[Text]" custT="1"/>
      <dgm:spPr/>
      <dgm:t>
        <a:bodyPr/>
        <a:lstStyle/>
        <a:p>
          <a:r>
            <a:rPr lang="en-US" sz="800"/>
            <a:t>API Process The dataset includes data gathered from videos on YouTube API that contained highest view counts in specific time periods. </a:t>
          </a:r>
          <a:endParaRPr lang="en-GB" sz="800"/>
        </a:p>
      </dgm:t>
    </dgm:pt>
    <dgm:pt modelId="{1498D205-BE48-2344-881F-A2F04E3B2A78}" type="parTrans" cxnId="{BB2E1B9B-68D1-4C4C-BD60-31A11DD3CB0C}">
      <dgm:prSet/>
      <dgm:spPr/>
      <dgm:t>
        <a:bodyPr/>
        <a:lstStyle/>
        <a:p>
          <a:endParaRPr lang="en-GB"/>
        </a:p>
      </dgm:t>
    </dgm:pt>
    <dgm:pt modelId="{782BA85D-DE77-FC49-BAC4-9B244F543B35}" type="sibTrans" cxnId="{BB2E1B9B-68D1-4C4C-BD60-31A11DD3CB0C}">
      <dgm:prSet/>
      <dgm:spPr/>
      <dgm:t>
        <a:bodyPr/>
        <a:lstStyle/>
        <a:p>
          <a:endParaRPr lang="en-GB"/>
        </a:p>
      </dgm:t>
    </dgm:pt>
    <dgm:pt modelId="{9BCCF8B6-54AB-C440-932A-9E751F544F9A}">
      <dgm:prSet phldrT="[Text]" custT="1"/>
      <dgm:spPr/>
      <dgm:t>
        <a:bodyPr/>
        <a:lstStyle/>
        <a:p>
          <a:pPr marL="57150" lvl="1" indent="-57150" algn="l" defTabSz="355600">
            <a:lnSpc>
              <a:spcPct val="90000"/>
            </a:lnSpc>
            <a:spcBef>
              <a:spcPct val="0"/>
            </a:spcBef>
            <a:spcAft>
              <a:spcPct val="15000"/>
            </a:spcAft>
            <a:buChar char="•"/>
          </a:pPr>
          <a:r>
            <a:rPr lang="en-AU" sz="800" kern="1200">
              <a:solidFill>
                <a:prstClr val="black">
                  <a:hueOff val="0"/>
                  <a:satOff val="0"/>
                  <a:lumOff val="0"/>
                  <a:alphaOff val="0"/>
                </a:prstClr>
              </a:solidFill>
              <a:latin typeface="Segoe UI Light"/>
              <a:ea typeface="+mn-ea"/>
              <a:cs typeface="+mn-cs"/>
            </a:rPr>
            <a:t>Limited access to data</a:t>
          </a:r>
          <a:endParaRPr lang="en-GB" sz="800" kern="1200">
            <a:solidFill>
              <a:prstClr val="black">
                <a:hueOff val="0"/>
                <a:satOff val="0"/>
                <a:lumOff val="0"/>
                <a:alphaOff val="0"/>
              </a:prstClr>
            </a:solidFill>
            <a:latin typeface="Segoe UI Light"/>
            <a:ea typeface="+mn-ea"/>
            <a:cs typeface="+mn-cs"/>
          </a:endParaRPr>
        </a:p>
      </dgm:t>
    </dgm:pt>
    <dgm:pt modelId="{BF8D2DA8-2326-2E42-8101-0962DF9E4A12}" type="parTrans" cxnId="{98B4180D-5629-4A53-AB73-ADFE542940E2}">
      <dgm:prSet/>
      <dgm:spPr/>
      <dgm:t>
        <a:bodyPr/>
        <a:lstStyle/>
        <a:p>
          <a:endParaRPr lang="en-GB"/>
        </a:p>
      </dgm:t>
    </dgm:pt>
    <dgm:pt modelId="{490E4A0B-5BF9-A848-85AE-B53C80091F66}" type="sibTrans" cxnId="{98B4180D-5629-4A53-AB73-ADFE542940E2}">
      <dgm:prSet/>
      <dgm:spPr/>
      <dgm:t>
        <a:bodyPr/>
        <a:lstStyle/>
        <a:p>
          <a:endParaRPr lang="en-GB"/>
        </a:p>
      </dgm:t>
    </dgm:pt>
    <dgm:pt modelId="{B67940FD-3EAB-0D43-9A75-984ADF69A86F}">
      <dgm:prSet phldrT="[Text]" custT="1"/>
      <dgm:spPr/>
      <dgm:t>
        <a:bodyPr/>
        <a:lstStyle/>
        <a:p>
          <a:pPr marL="57150" lvl="1" indent="-57150" algn="l" defTabSz="355600">
            <a:lnSpc>
              <a:spcPct val="90000"/>
            </a:lnSpc>
            <a:spcBef>
              <a:spcPct val="0"/>
            </a:spcBef>
            <a:spcAft>
              <a:spcPct val="15000"/>
            </a:spcAft>
            <a:buChar char="•"/>
          </a:pPr>
          <a:r>
            <a:rPr lang="en-AU" sz="800" kern="1200">
              <a:solidFill>
                <a:prstClr val="black">
                  <a:hueOff val="0"/>
                  <a:satOff val="0"/>
                  <a:lumOff val="0"/>
                  <a:alphaOff val="0"/>
                </a:prstClr>
              </a:solidFill>
              <a:latin typeface="Segoe UI Light"/>
              <a:ea typeface="+mn-ea"/>
              <a:cs typeface="+mn-cs"/>
            </a:rPr>
            <a:t>Time constraints</a:t>
          </a:r>
          <a:endParaRPr lang="en-GB" sz="800" kern="1200">
            <a:solidFill>
              <a:prstClr val="black">
                <a:hueOff val="0"/>
                <a:satOff val="0"/>
                <a:lumOff val="0"/>
                <a:alphaOff val="0"/>
              </a:prstClr>
            </a:solidFill>
            <a:latin typeface="Segoe UI Light"/>
            <a:ea typeface="+mn-ea"/>
            <a:cs typeface="+mn-cs"/>
          </a:endParaRPr>
        </a:p>
      </dgm:t>
    </dgm:pt>
    <dgm:pt modelId="{C9131F93-69C0-774C-8383-DE1C163681CE}" type="parTrans" cxnId="{F26E477F-AE7D-4BBC-B048-3047623CDC9E}">
      <dgm:prSet/>
      <dgm:spPr/>
      <dgm:t>
        <a:bodyPr/>
        <a:lstStyle/>
        <a:p>
          <a:endParaRPr lang="en-GB"/>
        </a:p>
      </dgm:t>
    </dgm:pt>
    <dgm:pt modelId="{027C1574-61DB-1F4C-B95F-34C37B644248}" type="sibTrans" cxnId="{F26E477F-AE7D-4BBC-B048-3047623CDC9E}">
      <dgm:prSet/>
      <dgm:spPr/>
      <dgm:t>
        <a:bodyPr/>
        <a:lstStyle/>
        <a:p>
          <a:endParaRPr lang="en-GB"/>
        </a:p>
      </dgm:t>
    </dgm:pt>
    <dgm:pt modelId="{4FF22423-7143-F84A-8D76-70E6EAE8E266}">
      <dgm:prSet phldrT="[Text]" custT="1"/>
      <dgm:spPr/>
      <dgm:t>
        <a:bodyPr/>
        <a:lstStyle/>
        <a:p>
          <a:pPr marL="57150" lvl="1" indent="-57150" algn="l" defTabSz="355600">
            <a:lnSpc>
              <a:spcPct val="90000"/>
            </a:lnSpc>
            <a:spcBef>
              <a:spcPct val="0"/>
            </a:spcBef>
            <a:spcAft>
              <a:spcPct val="15000"/>
            </a:spcAft>
            <a:buChar char="•"/>
          </a:pPr>
          <a:r>
            <a:rPr lang="en-GB" sz="800" kern="1200">
              <a:solidFill>
                <a:prstClr val="black">
                  <a:hueOff val="0"/>
                  <a:satOff val="0"/>
                  <a:lumOff val="0"/>
                  <a:alphaOff val="0"/>
                </a:prstClr>
              </a:solidFill>
              <a:latin typeface="Segoe UI Light"/>
              <a:ea typeface="+mn-ea"/>
              <a:cs typeface="+mn-cs"/>
            </a:rPr>
            <a:t>Technical error comes in while run the dataset using API in different time</a:t>
          </a:r>
        </a:p>
      </dgm:t>
    </dgm:pt>
    <dgm:pt modelId="{53B9D0DB-FC66-7A47-85B9-F0B0CF01E0E9}" type="parTrans" cxnId="{F6FBE42D-623E-42CA-919D-733332D0AA2F}">
      <dgm:prSet/>
      <dgm:spPr/>
      <dgm:t>
        <a:bodyPr/>
        <a:lstStyle/>
        <a:p>
          <a:endParaRPr lang="en-GB"/>
        </a:p>
      </dgm:t>
    </dgm:pt>
    <dgm:pt modelId="{693AD8C8-D05D-F642-9C8D-6EF726A92FCC}" type="sibTrans" cxnId="{F6FBE42D-623E-42CA-919D-733332D0AA2F}">
      <dgm:prSet/>
      <dgm:spPr/>
      <dgm:t>
        <a:bodyPr/>
        <a:lstStyle/>
        <a:p>
          <a:endParaRPr lang="en-GB"/>
        </a:p>
      </dgm:t>
    </dgm:pt>
    <dgm:pt modelId="{39A9EB16-8E6E-7840-A0DB-A6136004BC87}">
      <dgm:prSet phldrT="[Text]" custT="1"/>
      <dgm:spPr/>
      <dgm:t>
        <a:bodyPr/>
        <a:lstStyle/>
        <a:p>
          <a:pPr marL="57150" lvl="1" indent="-57150" algn="l" defTabSz="355600">
            <a:lnSpc>
              <a:spcPct val="90000"/>
            </a:lnSpc>
            <a:spcBef>
              <a:spcPct val="0"/>
            </a:spcBef>
            <a:spcAft>
              <a:spcPct val="15000"/>
            </a:spcAft>
            <a:buChar char="•"/>
          </a:pPr>
          <a:endParaRPr lang="en-GB" sz="800" kern="1200">
            <a:solidFill>
              <a:prstClr val="black">
                <a:hueOff val="0"/>
                <a:satOff val="0"/>
                <a:lumOff val="0"/>
                <a:alphaOff val="0"/>
              </a:prstClr>
            </a:solidFill>
            <a:latin typeface="Segoe UI Light"/>
            <a:ea typeface="+mn-ea"/>
            <a:cs typeface="+mn-cs"/>
          </a:endParaRPr>
        </a:p>
      </dgm:t>
    </dgm:pt>
    <dgm:pt modelId="{13EC3298-932E-FE4A-9154-EB089396BAAA}" type="parTrans" cxnId="{F2DB21F9-315E-45AF-A01F-0E2C4EF8BD55}">
      <dgm:prSet/>
      <dgm:spPr/>
      <dgm:t>
        <a:bodyPr/>
        <a:lstStyle/>
        <a:p>
          <a:endParaRPr lang="en-GB"/>
        </a:p>
      </dgm:t>
    </dgm:pt>
    <dgm:pt modelId="{84BE9BD0-AEE7-9440-89B7-B5C933C09E9F}" type="sibTrans" cxnId="{F2DB21F9-315E-45AF-A01F-0E2C4EF8BD55}">
      <dgm:prSet/>
      <dgm:spPr/>
      <dgm:t>
        <a:bodyPr/>
        <a:lstStyle/>
        <a:p>
          <a:endParaRPr lang="en-GB"/>
        </a:p>
      </dgm:t>
    </dgm:pt>
    <dgm:pt modelId="{FBA5FFB5-7096-B348-AFB1-7ED134751CEC}">
      <dgm:prSet phldrT="[Text]" custT="1"/>
      <dgm:spPr/>
      <dgm:t>
        <a:bodyPr/>
        <a:lstStyle/>
        <a:p>
          <a:pPr marL="57150" lvl="1" indent="0" algn="l" defTabSz="355600">
            <a:lnSpc>
              <a:spcPct val="90000"/>
            </a:lnSpc>
            <a:spcBef>
              <a:spcPct val="0"/>
            </a:spcBef>
            <a:spcAft>
              <a:spcPct val="15000"/>
            </a:spcAft>
          </a:pPr>
          <a:endParaRPr lang="en-GB" sz="800" kern="1200"/>
        </a:p>
      </dgm:t>
    </dgm:pt>
    <dgm:pt modelId="{EBFDCDEB-8FB4-E54C-8AD3-0E4AACFC7E02}" type="parTrans" cxnId="{3C1B88F2-F683-44E0-AE3F-42BB752F0690}">
      <dgm:prSet/>
      <dgm:spPr/>
      <dgm:t>
        <a:bodyPr/>
        <a:lstStyle/>
        <a:p>
          <a:endParaRPr lang="en-GB"/>
        </a:p>
      </dgm:t>
    </dgm:pt>
    <dgm:pt modelId="{0B25B4E8-DAEC-9D4A-B2A9-72FB165E3B30}" type="sibTrans" cxnId="{3C1B88F2-F683-44E0-AE3F-42BB752F0690}">
      <dgm:prSet/>
      <dgm:spPr/>
      <dgm:t>
        <a:bodyPr/>
        <a:lstStyle/>
        <a:p>
          <a:endParaRPr lang="en-GB"/>
        </a:p>
      </dgm:t>
    </dgm:pt>
    <dgm:pt modelId="{23D7EC81-3D0A-364F-BD6A-EFE8E96DFA8A}">
      <dgm:prSet phldrT="[Text]" custT="1"/>
      <dgm:spPr/>
      <dgm:t>
        <a:bodyPr/>
        <a:lstStyle/>
        <a:p>
          <a:pPr>
            <a:lnSpc>
              <a:spcPct val="90000"/>
            </a:lnSpc>
          </a:pPr>
          <a:endParaRPr lang="en-GB" sz="4500" kern="1200"/>
        </a:p>
      </dgm:t>
    </dgm:pt>
    <dgm:pt modelId="{4ADD8606-51B0-264A-806D-C1D38F8ED10D}" type="parTrans" cxnId="{5F96418E-258A-416E-AF81-4813FAD23C85}">
      <dgm:prSet/>
      <dgm:spPr/>
      <dgm:t>
        <a:bodyPr/>
        <a:lstStyle/>
        <a:p>
          <a:endParaRPr lang="en-GB"/>
        </a:p>
      </dgm:t>
    </dgm:pt>
    <dgm:pt modelId="{34BF6B1F-FD80-B440-AE6B-84C7CFA6B755}" type="sibTrans" cxnId="{5F96418E-258A-416E-AF81-4813FAD23C85}">
      <dgm:prSet/>
      <dgm:spPr/>
      <dgm:t>
        <a:bodyPr/>
        <a:lstStyle/>
        <a:p>
          <a:endParaRPr lang="en-GB"/>
        </a:p>
      </dgm:t>
    </dgm:pt>
    <dgm:pt modelId="{86E00258-5766-D245-823C-BD3ABEFEAC65}" type="pres">
      <dgm:prSet presAssocID="{B919688F-73F3-E849-950B-50B96456FCEA}" presName="linearFlow" presStyleCnt="0">
        <dgm:presLayoutVars>
          <dgm:dir/>
          <dgm:animLvl val="lvl"/>
          <dgm:resizeHandles val="exact"/>
        </dgm:presLayoutVars>
      </dgm:prSet>
      <dgm:spPr/>
    </dgm:pt>
    <dgm:pt modelId="{C1D99582-5514-C04F-9AF3-BB2FC322CE7F}" type="pres">
      <dgm:prSet presAssocID="{720C4B68-6073-9142-9124-05CA23FF99F2}" presName="composite" presStyleCnt="0"/>
      <dgm:spPr/>
    </dgm:pt>
    <dgm:pt modelId="{72605221-8AB1-5C47-9DBB-18903AD589C7}" type="pres">
      <dgm:prSet presAssocID="{720C4B68-6073-9142-9124-05CA23FF99F2}" presName="parTx" presStyleLbl="node1" presStyleIdx="0" presStyleCnt="7">
        <dgm:presLayoutVars>
          <dgm:chMax val="0"/>
          <dgm:chPref val="0"/>
          <dgm:bulletEnabled val="1"/>
        </dgm:presLayoutVars>
      </dgm:prSet>
      <dgm:spPr/>
    </dgm:pt>
    <dgm:pt modelId="{71FC4C38-CE60-5948-9E3C-A9048FA9AC84}" type="pres">
      <dgm:prSet presAssocID="{720C4B68-6073-9142-9124-05CA23FF99F2}" presName="parSh" presStyleLbl="node1" presStyleIdx="0" presStyleCnt="7"/>
      <dgm:spPr/>
    </dgm:pt>
    <dgm:pt modelId="{DE186BFB-03A3-C948-876A-6B3A11259414}" type="pres">
      <dgm:prSet presAssocID="{720C4B68-6073-9142-9124-05CA23FF99F2}" presName="desTx" presStyleLbl="fgAcc1" presStyleIdx="0" presStyleCnt="7">
        <dgm:presLayoutVars>
          <dgm:bulletEnabled val="1"/>
        </dgm:presLayoutVars>
      </dgm:prSet>
      <dgm:spPr/>
    </dgm:pt>
    <dgm:pt modelId="{BF912479-578A-3D4D-8690-08471FCD1B89}" type="pres">
      <dgm:prSet presAssocID="{57EDF6CA-EA5F-4E43-B569-7607ABA1E91A}" presName="sibTrans" presStyleLbl="sibTrans2D1" presStyleIdx="0" presStyleCnt="6"/>
      <dgm:spPr/>
    </dgm:pt>
    <dgm:pt modelId="{8630E26B-485D-1347-B3E2-41DB9A0F1574}" type="pres">
      <dgm:prSet presAssocID="{57EDF6CA-EA5F-4E43-B569-7607ABA1E91A}" presName="connTx" presStyleLbl="sibTrans2D1" presStyleIdx="0" presStyleCnt="6"/>
      <dgm:spPr/>
    </dgm:pt>
    <dgm:pt modelId="{9E317746-5CFD-6748-BF3B-B7D00EDCB34E}" type="pres">
      <dgm:prSet presAssocID="{B0B3A2EB-E4AC-D244-8F7D-C39882EE43C0}" presName="composite" presStyleCnt="0"/>
      <dgm:spPr/>
    </dgm:pt>
    <dgm:pt modelId="{BABDC400-C6CD-E247-959B-4EEC95F3FC79}" type="pres">
      <dgm:prSet presAssocID="{B0B3A2EB-E4AC-D244-8F7D-C39882EE43C0}" presName="parTx" presStyleLbl="node1" presStyleIdx="0" presStyleCnt="7">
        <dgm:presLayoutVars>
          <dgm:chMax val="0"/>
          <dgm:chPref val="0"/>
          <dgm:bulletEnabled val="1"/>
        </dgm:presLayoutVars>
      </dgm:prSet>
      <dgm:spPr/>
    </dgm:pt>
    <dgm:pt modelId="{8FEE5E0E-7776-AD46-AEBC-A567377130E6}" type="pres">
      <dgm:prSet presAssocID="{B0B3A2EB-E4AC-D244-8F7D-C39882EE43C0}" presName="parSh" presStyleLbl="node1" presStyleIdx="1" presStyleCnt="7"/>
      <dgm:spPr/>
    </dgm:pt>
    <dgm:pt modelId="{285606F7-77D1-C246-AD7E-5F542B736003}" type="pres">
      <dgm:prSet presAssocID="{B0B3A2EB-E4AC-D244-8F7D-C39882EE43C0}" presName="desTx" presStyleLbl="fgAcc1" presStyleIdx="1" presStyleCnt="7">
        <dgm:presLayoutVars>
          <dgm:bulletEnabled val="1"/>
        </dgm:presLayoutVars>
      </dgm:prSet>
      <dgm:spPr/>
    </dgm:pt>
    <dgm:pt modelId="{75729784-A777-6C42-BCFC-AB6572EDC1F9}" type="pres">
      <dgm:prSet presAssocID="{87905A7A-BC7D-D941-9264-5DDD087E8A4F}" presName="sibTrans" presStyleLbl="sibTrans2D1" presStyleIdx="1" presStyleCnt="6"/>
      <dgm:spPr/>
    </dgm:pt>
    <dgm:pt modelId="{33CF5565-3A08-DD47-A773-27C1628DA738}" type="pres">
      <dgm:prSet presAssocID="{87905A7A-BC7D-D941-9264-5DDD087E8A4F}" presName="connTx" presStyleLbl="sibTrans2D1" presStyleIdx="1" presStyleCnt="6"/>
      <dgm:spPr/>
    </dgm:pt>
    <dgm:pt modelId="{0A210A88-4561-4945-91F6-3CE307083DFE}" type="pres">
      <dgm:prSet presAssocID="{0775341A-A389-EF40-A6D1-135919435018}" presName="composite" presStyleCnt="0"/>
      <dgm:spPr/>
    </dgm:pt>
    <dgm:pt modelId="{F3285910-A917-FB4F-AC1A-1857CCEBDDEC}" type="pres">
      <dgm:prSet presAssocID="{0775341A-A389-EF40-A6D1-135919435018}" presName="parTx" presStyleLbl="node1" presStyleIdx="1" presStyleCnt="7">
        <dgm:presLayoutVars>
          <dgm:chMax val="0"/>
          <dgm:chPref val="0"/>
          <dgm:bulletEnabled val="1"/>
        </dgm:presLayoutVars>
      </dgm:prSet>
      <dgm:spPr/>
    </dgm:pt>
    <dgm:pt modelId="{BA721F99-9BD2-DF43-8772-A5A2801FAD77}" type="pres">
      <dgm:prSet presAssocID="{0775341A-A389-EF40-A6D1-135919435018}" presName="parSh" presStyleLbl="node1" presStyleIdx="2" presStyleCnt="7"/>
      <dgm:spPr/>
    </dgm:pt>
    <dgm:pt modelId="{8302D83D-75C8-024D-A143-9A9C0295D193}" type="pres">
      <dgm:prSet presAssocID="{0775341A-A389-EF40-A6D1-135919435018}" presName="desTx" presStyleLbl="fgAcc1" presStyleIdx="2" presStyleCnt="7">
        <dgm:presLayoutVars>
          <dgm:bulletEnabled val="1"/>
        </dgm:presLayoutVars>
      </dgm:prSet>
      <dgm:spPr/>
    </dgm:pt>
    <dgm:pt modelId="{36424ABC-22A0-9A4A-B278-892249D6EF48}" type="pres">
      <dgm:prSet presAssocID="{183A8F97-61EC-9741-A913-9E118E351BA1}" presName="sibTrans" presStyleLbl="sibTrans2D1" presStyleIdx="2" presStyleCnt="6"/>
      <dgm:spPr/>
    </dgm:pt>
    <dgm:pt modelId="{175C86C3-BA94-CF4A-ABEE-B0D4E69616AA}" type="pres">
      <dgm:prSet presAssocID="{183A8F97-61EC-9741-A913-9E118E351BA1}" presName="connTx" presStyleLbl="sibTrans2D1" presStyleIdx="2" presStyleCnt="6"/>
      <dgm:spPr/>
    </dgm:pt>
    <dgm:pt modelId="{1A569610-3800-C548-9455-1D4A46203A76}" type="pres">
      <dgm:prSet presAssocID="{F8155A61-0C28-F140-A65E-96E51FCC99D7}" presName="composite" presStyleCnt="0"/>
      <dgm:spPr/>
    </dgm:pt>
    <dgm:pt modelId="{B09EF0C3-6D77-1C46-BBF6-3B728A50C2D7}" type="pres">
      <dgm:prSet presAssocID="{F8155A61-0C28-F140-A65E-96E51FCC99D7}" presName="parTx" presStyleLbl="node1" presStyleIdx="2" presStyleCnt="7">
        <dgm:presLayoutVars>
          <dgm:chMax val="0"/>
          <dgm:chPref val="0"/>
          <dgm:bulletEnabled val="1"/>
        </dgm:presLayoutVars>
      </dgm:prSet>
      <dgm:spPr/>
    </dgm:pt>
    <dgm:pt modelId="{C069D687-3A38-C74D-BCA8-C8D9ABFC9CA5}" type="pres">
      <dgm:prSet presAssocID="{F8155A61-0C28-F140-A65E-96E51FCC99D7}" presName="parSh" presStyleLbl="node1" presStyleIdx="3" presStyleCnt="7"/>
      <dgm:spPr/>
    </dgm:pt>
    <dgm:pt modelId="{4DE9E62A-C2C6-8044-BAFF-90AB9CF8AC07}" type="pres">
      <dgm:prSet presAssocID="{F8155A61-0C28-F140-A65E-96E51FCC99D7}" presName="desTx" presStyleLbl="fgAcc1" presStyleIdx="3" presStyleCnt="7">
        <dgm:presLayoutVars>
          <dgm:bulletEnabled val="1"/>
        </dgm:presLayoutVars>
      </dgm:prSet>
      <dgm:spPr/>
    </dgm:pt>
    <dgm:pt modelId="{2C0E8483-E645-A944-8480-0B032B64CC1A}" type="pres">
      <dgm:prSet presAssocID="{6811D5A4-CBAD-AF40-83FE-67F4C73457B8}" presName="sibTrans" presStyleLbl="sibTrans2D1" presStyleIdx="3" presStyleCnt="6"/>
      <dgm:spPr/>
    </dgm:pt>
    <dgm:pt modelId="{E92D3FA4-ADF1-2E48-B16D-111105EE4C58}" type="pres">
      <dgm:prSet presAssocID="{6811D5A4-CBAD-AF40-83FE-67F4C73457B8}" presName="connTx" presStyleLbl="sibTrans2D1" presStyleIdx="3" presStyleCnt="6"/>
      <dgm:spPr/>
    </dgm:pt>
    <dgm:pt modelId="{C6E2D931-BECF-714C-B6CA-71692CCA89B6}" type="pres">
      <dgm:prSet presAssocID="{F88CBCBC-63A4-DE48-93B0-8A0DA12BAE0B}" presName="composite" presStyleCnt="0"/>
      <dgm:spPr/>
    </dgm:pt>
    <dgm:pt modelId="{1D74161A-DC33-6F49-87E2-80A83822BAA7}" type="pres">
      <dgm:prSet presAssocID="{F88CBCBC-63A4-DE48-93B0-8A0DA12BAE0B}" presName="parTx" presStyleLbl="node1" presStyleIdx="3" presStyleCnt="7">
        <dgm:presLayoutVars>
          <dgm:chMax val="0"/>
          <dgm:chPref val="0"/>
          <dgm:bulletEnabled val="1"/>
        </dgm:presLayoutVars>
      </dgm:prSet>
      <dgm:spPr/>
    </dgm:pt>
    <dgm:pt modelId="{54B2525B-9D7F-CF44-8033-5807FCE643E6}" type="pres">
      <dgm:prSet presAssocID="{F88CBCBC-63A4-DE48-93B0-8A0DA12BAE0B}" presName="parSh" presStyleLbl="node1" presStyleIdx="4" presStyleCnt="7"/>
      <dgm:spPr/>
    </dgm:pt>
    <dgm:pt modelId="{929F08FF-E7CA-A94F-82C8-1613BD1D02A0}" type="pres">
      <dgm:prSet presAssocID="{F88CBCBC-63A4-DE48-93B0-8A0DA12BAE0B}" presName="desTx" presStyleLbl="fgAcc1" presStyleIdx="4" presStyleCnt="7">
        <dgm:presLayoutVars>
          <dgm:bulletEnabled val="1"/>
        </dgm:presLayoutVars>
      </dgm:prSet>
      <dgm:spPr/>
    </dgm:pt>
    <dgm:pt modelId="{F678816D-6ACC-DC4C-8350-9AF2F662E127}" type="pres">
      <dgm:prSet presAssocID="{0B9C12EE-DA08-4A4E-BB40-5A7B37E56363}" presName="sibTrans" presStyleLbl="sibTrans2D1" presStyleIdx="4" presStyleCnt="6"/>
      <dgm:spPr/>
    </dgm:pt>
    <dgm:pt modelId="{5A277B64-EC16-1845-A55D-15D275AFC1AC}" type="pres">
      <dgm:prSet presAssocID="{0B9C12EE-DA08-4A4E-BB40-5A7B37E56363}" presName="connTx" presStyleLbl="sibTrans2D1" presStyleIdx="4" presStyleCnt="6"/>
      <dgm:spPr/>
    </dgm:pt>
    <dgm:pt modelId="{331EA350-2F71-3D4B-8E10-91CAEB5BACA2}" type="pres">
      <dgm:prSet presAssocID="{758B4C10-19D0-6F49-B12E-65D6A80A2B4A}" presName="composite" presStyleCnt="0"/>
      <dgm:spPr/>
    </dgm:pt>
    <dgm:pt modelId="{3EE31550-E0E7-0140-BB32-FBDD0063B1DE}" type="pres">
      <dgm:prSet presAssocID="{758B4C10-19D0-6F49-B12E-65D6A80A2B4A}" presName="parTx" presStyleLbl="node1" presStyleIdx="4" presStyleCnt="7">
        <dgm:presLayoutVars>
          <dgm:chMax val="0"/>
          <dgm:chPref val="0"/>
          <dgm:bulletEnabled val="1"/>
        </dgm:presLayoutVars>
      </dgm:prSet>
      <dgm:spPr/>
    </dgm:pt>
    <dgm:pt modelId="{2C548015-FD64-CA4E-9DE2-C61DC8F74EE7}" type="pres">
      <dgm:prSet presAssocID="{758B4C10-19D0-6F49-B12E-65D6A80A2B4A}" presName="parSh" presStyleLbl="node1" presStyleIdx="5" presStyleCnt="7"/>
      <dgm:spPr/>
    </dgm:pt>
    <dgm:pt modelId="{33B4E482-B2D9-CD4B-A331-39A2199FE71F}" type="pres">
      <dgm:prSet presAssocID="{758B4C10-19D0-6F49-B12E-65D6A80A2B4A}" presName="desTx" presStyleLbl="fgAcc1" presStyleIdx="5" presStyleCnt="7">
        <dgm:presLayoutVars>
          <dgm:bulletEnabled val="1"/>
        </dgm:presLayoutVars>
      </dgm:prSet>
      <dgm:spPr/>
    </dgm:pt>
    <dgm:pt modelId="{4B7485E0-F88E-6248-B07B-8AC04690CFDA}" type="pres">
      <dgm:prSet presAssocID="{B884F35B-489B-8B4E-A2C8-99A100B130F4}" presName="sibTrans" presStyleLbl="sibTrans2D1" presStyleIdx="5" presStyleCnt="6"/>
      <dgm:spPr/>
    </dgm:pt>
    <dgm:pt modelId="{E87D267C-5E66-104C-BDE9-7EFE08C9BF44}" type="pres">
      <dgm:prSet presAssocID="{B884F35B-489B-8B4E-A2C8-99A100B130F4}" presName="connTx" presStyleLbl="sibTrans2D1" presStyleIdx="5" presStyleCnt="6"/>
      <dgm:spPr/>
    </dgm:pt>
    <dgm:pt modelId="{9AA62393-A898-374C-9515-D54085E831E7}" type="pres">
      <dgm:prSet presAssocID="{26703D0E-6954-4F44-A5A8-71C43366231E}" presName="composite" presStyleCnt="0"/>
      <dgm:spPr/>
    </dgm:pt>
    <dgm:pt modelId="{85523C04-9C13-424B-BD4E-C6C652383957}" type="pres">
      <dgm:prSet presAssocID="{26703D0E-6954-4F44-A5A8-71C43366231E}" presName="parTx" presStyleLbl="node1" presStyleIdx="5" presStyleCnt="7">
        <dgm:presLayoutVars>
          <dgm:chMax val="0"/>
          <dgm:chPref val="0"/>
          <dgm:bulletEnabled val="1"/>
        </dgm:presLayoutVars>
      </dgm:prSet>
      <dgm:spPr/>
    </dgm:pt>
    <dgm:pt modelId="{54EF5468-E897-234C-8DE8-6B4E3AD81740}" type="pres">
      <dgm:prSet presAssocID="{26703D0E-6954-4F44-A5A8-71C43366231E}" presName="parSh" presStyleLbl="node1" presStyleIdx="6" presStyleCnt="7"/>
      <dgm:spPr/>
    </dgm:pt>
    <dgm:pt modelId="{ADC2AE04-D571-084B-A357-FB0D9C13BB97}" type="pres">
      <dgm:prSet presAssocID="{26703D0E-6954-4F44-A5A8-71C43366231E}" presName="desTx" presStyleLbl="fgAcc1" presStyleIdx="6" presStyleCnt="7" custLinFactNeighborX="144" custLinFactNeighborY="298">
        <dgm:presLayoutVars>
          <dgm:bulletEnabled val="1"/>
        </dgm:presLayoutVars>
      </dgm:prSet>
      <dgm:spPr/>
    </dgm:pt>
  </dgm:ptLst>
  <dgm:cxnLst>
    <dgm:cxn modelId="{B7876504-E66E-4887-9974-4EAE666BBE17}" srcId="{720C4B68-6073-9142-9124-05CA23FF99F2}" destId="{48706625-D747-8F43-B311-87835FCD98E7}" srcOrd="2" destOrd="0" parTransId="{DFB26EC1-4041-BA4E-97A4-AEAFE244FE98}" sibTransId="{085362B7-24B2-7C4F-9181-938205B4FAAB}"/>
    <dgm:cxn modelId="{1D3BC809-B9BC-D24F-A93C-CF730FBA0297}" srcId="{720C4B68-6073-9142-9124-05CA23FF99F2}" destId="{C38FBB01-A462-654F-A3E0-A29BB8F6DE4C}" srcOrd="0" destOrd="0" parTransId="{F0FFCDDD-C5C9-184B-BDC7-15F942691A1E}" sibTransId="{FB20F9F1-1B45-2141-9D21-4FAB4965E836}"/>
    <dgm:cxn modelId="{A314C50A-ECE8-B142-9049-8AEDAA2FC260}" srcId="{B0B3A2EB-E4AC-D244-8F7D-C39882EE43C0}" destId="{DD53AEB5-265E-A44D-9E00-B7E23FE5398B}" srcOrd="0" destOrd="0" parTransId="{7E7B32B7-99D0-9E49-B673-538F8E28B682}" sibTransId="{16E00812-917C-1D43-993C-E83BC055C046}"/>
    <dgm:cxn modelId="{FA16F50C-5554-45FD-A456-ED60251C1484}" type="presOf" srcId="{74CF765E-876F-9343-B90E-0BDB96C2EF11}" destId="{8302D83D-75C8-024D-A143-9A9C0295D193}" srcOrd="0" destOrd="2" presId="urn:microsoft.com/office/officeart/2005/8/layout/process3"/>
    <dgm:cxn modelId="{98B4180D-5629-4A53-AB73-ADFE542940E2}" srcId="{758B4C10-19D0-6F49-B12E-65D6A80A2B4A}" destId="{9BCCF8B6-54AB-C440-932A-9E751F544F9A}" srcOrd="1" destOrd="0" parTransId="{BF8D2DA8-2326-2E42-8101-0962DF9E4A12}" sibTransId="{490E4A0B-5BF9-A848-85AE-B53C80091F66}"/>
    <dgm:cxn modelId="{35C90C14-0CE0-44FC-BAAE-7749A6FC8F6E}" srcId="{720C4B68-6073-9142-9124-05CA23FF99F2}" destId="{2658FBAD-FB48-C445-8572-B2502B21D118}" srcOrd="3" destOrd="0" parTransId="{70D1D83A-AE65-2347-94DA-F42F0883BC24}" sibTransId="{669FF951-1FE2-0843-8837-9082F9D2A556}"/>
    <dgm:cxn modelId="{B7287C15-88FA-9B4C-B354-49D414356D74}" type="presOf" srcId="{758B4C10-19D0-6F49-B12E-65D6A80A2B4A}" destId="{3EE31550-E0E7-0140-BB32-FBDD0063B1DE}" srcOrd="0" destOrd="0" presId="urn:microsoft.com/office/officeart/2005/8/layout/process3"/>
    <dgm:cxn modelId="{683A9F15-CE62-514B-86C1-97EB526727AF}" srcId="{F8155A61-0C28-F140-A65E-96E51FCC99D7}" destId="{8A4430F5-B42F-9940-804C-B76104AE85AA}" srcOrd="0" destOrd="0" parTransId="{B5931796-1F15-8240-8F2E-5E89E1958E15}" sibTransId="{675204A7-549C-C742-AAFA-C5E2E08A0B17}"/>
    <dgm:cxn modelId="{639F0D1D-BC73-B548-A23F-44739B893B97}" type="presOf" srcId="{57EDF6CA-EA5F-4E43-B569-7607ABA1E91A}" destId="{BF912479-578A-3D4D-8690-08471FCD1B89}" srcOrd="0" destOrd="0" presId="urn:microsoft.com/office/officeart/2005/8/layout/process3"/>
    <dgm:cxn modelId="{4CA29022-CD61-5A4B-B55D-848E256C3B34}" type="presOf" srcId="{B884F35B-489B-8B4E-A2C8-99A100B130F4}" destId="{4B7485E0-F88E-6248-B07B-8AC04690CFDA}" srcOrd="0" destOrd="0" presId="urn:microsoft.com/office/officeart/2005/8/layout/process3"/>
    <dgm:cxn modelId="{0D132726-5CA5-BC43-97AA-72F806003806}" type="presOf" srcId="{183A8F97-61EC-9741-A913-9E118E351BA1}" destId="{175C86C3-BA94-CF4A-ABEE-B0D4E69616AA}" srcOrd="1" destOrd="0" presId="urn:microsoft.com/office/officeart/2005/8/layout/process3"/>
    <dgm:cxn modelId="{1B86E02B-EBF2-48E4-A9F3-F3F1EE6D31BD}" type="presOf" srcId="{39A9EB16-8E6E-7840-A0DB-A6136004BC87}" destId="{33B4E482-B2D9-CD4B-A331-39A2199FE71F}" srcOrd="0" destOrd="4" presId="urn:microsoft.com/office/officeart/2005/8/layout/process3"/>
    <dgm:cxn modelId="{2049F82B-EC51-4E24-88C0-E5F2C728E742}" type="presOf" srcId="{9BCCF8B6-54AB-C440-932A-9E751F544F9A}" destId="{33B4E482-B2D9-CD4B-A331-39A2199FE71F}" srcOrd="0" destOrd="1" presId="urn:microsoft.com/office/officeart/2005/8/layout/process3"/>
    <dgm:cxn modelId="{F6FBE42D-623E-42CA-919D-733332D0AA2F}" srcId="{758B4C10-19D0-6F49-B12E-65D6A80A2B4A}" destId="{4FF22423-7143-F84A-8D76-70E6EAE8E266}" srcOrd="3" destOrd="0" parTransId="{53B9D0DB-FC66-7A47-85B9-F0B0CF01E0E9}" sibTransId="{693AD8C8-D05D-F642-9C8D-6EF726A92FCC}"/>
    <dgm:cxn modelId="{A7E61531-A46C-41E0-9D04-2709206B3674}" type="presOf" srcId="{48706625-D747-8F43-B311-87835FCD98E7}" destId="{DE186BFB-03A3-C948-876A-6B3A11259414}" srcOrd="0" destOrd="2" presId="urn:microsoft.com/office/officeart/2005/8/layout/process3"/>
    <dgm:cxn modelId="{A446D036-644B-5243-ABA2-D2743497178D}" type="presOf" srcId="{1B5CC107-BF66-0748-A7E7-9C99A1C7AA0D}" destId="{929F08FF-E7CA-A94F-82C8-1613BD1D02A0}" srcOrd="0" destOrd="0" presId="urn:microsoft.com/office/officeart/2005/8/layout/process3"/>
    <dgm:cxn modelId="{A81F863D-039F-AF47-8C0E-1D0A24FCEC44}" srcId="{758B4C10-19D0-6F49-B12E-65D6A80A2B4A}" destId="{6DC8341D-CCB4-D941-9644-AB1444E021E3}" srcOrd="0" destOrd="0" parTransId="{1E7305EC-37CA-E64B-B724-626C133846A7}" sibTransId="{E50D5AA8-931C-A048-911B-6AC82E45D8B3}"/>
    <dgm:cxn modelId="{71E73461-114A-41C8-BB39-61CA16BDF9F9}" type="presOf" srcId="{23D7EC81-3D0A-364F-BD6A-EFE8E96DFA8A}" destId="{ADC2AE04-D571-084B-A357-FB0D9C13BB97}" srcOrd="0" destOrd="1" presId="urn:microsoft.com/office/officeart/2005/8/layout/process3"/>
    <dgm:cxn modelId="{04D23941-399E-4A84-8F0F-164E1F439E9F}" type="presOf" srcId="{2658FBAD-FB48-C445-8572-B2502B21D118}" destId="{DE186BFB-03A3-C948-876A-6B3A11259414}" srcOrd="0" destOrd="3" presId="urn:microsoft.com/office/officeart/2005/8/layout/process3"/>
    <dgm:cxn modelId="{A1C7E241-9F00-4E57-AB3D-E9240F69C9E2}" type="presOf" srcId="{FBA5FFB5-7096-B348-AFB1-7ED134751CEC}" destId="{33B4E482-B2D9-CD4B-A331-39A2199FE71F}" srcOrd="0" destOrd="5" presId="urn:microsoft.com/office/officeart/2005/8/layout/process3"/>
    <dgm:cxn modelId="{E9AFD849-4913-EB40-ABA8-BA96D9A300E5}" type="presOf" srcId="{31D3E1C1-D23C-4746-A5C3-8617BED25ED5}" destId="{8302D83D-75C8-024D-A143-9A9C0295D193}" srcOrd="0" destOrd="0" presId="urn:microsoft.com/office/officeart/2005/8/layout/process3"/>
    <dgm:cxn modelId="{00E1E952-A3A6-B84F-A6A5-022C9D0951C5}" srcId="{F88CBCBC-63A4-DE48-93B0-8A0DA12BAE0B}" destId="{1B5CC107-BF66-0748-A7E7-9C99A1C7AA0D}" srcOrd="0" destOrd="0" parTransId="{1B1ACEF2-5DC9-6A43-A455-D5B92EE67C6F}" sibTransId="{FC8A3A2A-051F-8244-94E4-2D8F2D8F8C42}"/>
    <dgm:cxn modelId="{541F7174-741F-0745-9104-9320D8245D57}" type="presOf" srcId="{F88CBCBC-63A4-DE48-93B0-8A0DA12BAE0B}" destId="{54B2525B-9D7F-CF44-8033-5807FCE643E6}" srcOrd="1" destOrd="0" presId="urn:microsoft.com/office/officeart/2005/8/layout/process3"/>
    <dgm:cxn modelId="{0D05A454-CBD8-A94B-92E3-86C993373C01}" type="presOf" srcId="{6811D5A4-CBAD-AF40-83FE-67F4C73457B8}" destId="{E92D3FA4-ADF1-2E48-B16D-111105EE4C58}" srcOrd="1" destOrd="0" presId="urn:microsoft.com/office/officeart/2005/8/layout/process3"/>
    <dgm:cxn modelId="{6A52B256-07DD-6C44-B480-F687F9FFD408}" srcId="{0775341A-A389-EF40-A6D1-135919435018}" destId="{31D3E1C1-D23C-4746-A5C3-8617BED25ED5}" srcOrd="0" destOrd="0" parTransId="{275AF191-8503-F948-AB50-1D4F9D31DD87}" sibTransId="{58AE501D-2346-BD49-B553-39F188B92E7F}"/>
    <dgm:cxn modelId="{7DE67279-5701-BD47-89AD-97761BDED95A}" srcId="{B919688F-73F3-E849-950B-50B96456FCEA}" destId="{B0B3A2EB-E4AC-D244-8F7D-C39882EE43C0}" srcOrd="1" destOrd="0" parTransId="{12296A21-72B3-7C4F-8CBE-7528B53110C1}" sibTransId="{87905A7A-BC7D-D941-9264-5DDD087E8A4F}"/>
    <dgm:cxn modelId="{918FD47A-C676-134A-A48B-4AE5039E1412}" type="presOf" srcId="{26703D0E-6954-4F44-A5A8-71C43366231E}" destId="{54EF5468-E897-234C-8DE8-6B4E3AD81740}" srcOrd="1" destOrd="0" presId="urn:microsoft.com/office/officeart/2005/8/layout/process3"/>
    <dgm:cxn modelId="{F26E477F-AE7D-4BBC-B048-3047623CDC9E}" srcId="{758B4C10-19D0-6F49-B12E-65D6A80A2B4A}" destId="{B67940FD-3EAB-0D43-9A75-984ADF69A86F}" srcOrd="2" destOrd="0" parTransId="{C9131F93-69C0-774C-8383-DE1C163681CE}" sibTransId="{027C1574-61DB-1F4C-B95F-34C37B644248}"/>
    <dgm:cxn modelId="{DAEAE77F-A91C-4E45-B5AD-D0262EAC5CE1}" type="presOf" srcId="{0B9C12EE-DA08-4A4E-BB40-5A7B37E56363}" destId="{5A277B64-EC16-1845-A55D-15D275AFC1AC}" srcOrd="1" destOrd="0" presId="urn:microsoft.com/office/officeart/2005/8/layout/process3"/>
    <dgm:cxn modelId="{60F98B81-4D0D-5844-87B6-27147D43379E}" type="presOf" srcId="{0B9C12EE-DA08-4A4E-BB40-5A7B37E56363}" destId="{F678816D-6ACC-DC4C-8350-9AF2F662E127}" srcOrd="0" destOrd="0" presId="urn:microsoft.com/office/officeart/2005/8/layout/process3"/>
    <dgm:cxn modelId="{19355582-05D2-2544-97F8-22E248B367FC}" type="presOf" srcId="{C38FBB01-A462-654F-A3E0-A29BB8F6DE4C}" destId="{DE186BFB-03A3-C948-876A-6B3A11259414}" srcOrd="0" destOrd="0" presId="urn:microsoft.com/office/officeart/2005/8/layout/process3"/>
    <dgm:cxn modelId="{5F96418E-258A-416E-AF81-4813FAD23C85}" srcId="{26703D0E-6954-4F44-A5A8-71C43366231E}" destId="{23D7EC81-3D0A-364F-BD6A-EFE8E96DFA8A}" srcOrd="1" destOrd="0" parTransId="{4ADD8606-51B0-264A-806D-C1D38F8ED10D}" sibTransId="{34BF6B1F-FD80-B440-AE6B-84C7CFA6B755}"/>
    <dgm:cxn modelId="{CA37FD8E-90DD-874B-8D4D-9AB31DDC293B}" type="presOf" srcId="{B884F35B-489B-8B4E-A2C8-99A100B130F4}" destId="{E87D267C-5E66-104C-BDE9-7EFE08C9BF44}" srcOrd="1" destOrd="0" presId="urn:microsoft.com/office/officeart/2005/8/layout/process3"/>
    <dgm:cxn modelId="{51C39096-4848-DD43-AA75-9D099881F0C2}" type="presOf" srcId="{F8155A61-0C28-F140-A65E-96E51FCC99D7}" destId="{C069D687-3A38-C74D-BCA8-C8D9ABFC9CA5}" srcOrd="1" destOrd="0" presId="urn:microsoft.com/office/officeart/2005/8/layout/process3"/>
    <dgm:cxn modelId="{1DE89A98-3352-411D-B47C-A582409A1D32}" type="presOf" srcId="{B67940FD-3EAB-0D43-9A75-984ADF69A86F}" destId="{33B4E482-B2D9-CD4B-A331-39A2199FE71F}" srcOrd="0" destOrd="2" presId="urn:microsoft.com/office/officeart/2005/8/layout/process3"/>
    <dgm:cxn modelId="{9889DD98-38E5-4392-A012-1303C70C2F49}" type="presOf" srcId="{9F699711-B246-494D-81BA-FDD18742FC89}" destId="{8302D83D-75C8-024D-A143-9A9C0295D193}" srcOrd="0" destOrd="1" presId="urn:microsoft.com/office/officeart/2005/8/layout/process3"/>
    <dgm:cxn modelId="{BB2E1B9B-68D1-4C4C-BD60-31A11DD3CB0C}" srcId="{0775341A-A389-EF40-A6D1-135919435018}" destId="{74CF765E-876F-9343-B90E-0BDB96C2EF11}" srcOrd="2" destOrd="0" parTransId="{1498D205-BE48-2344-881F-A2F04E3B2A78}" sibTransId="{782BA85D-DE77-FC49-BAC4-9B244F543B35}"/>
    <dgm:cxn modelId="{A658EC9B-EDD1-D247-A8A6-AFACDD9C9773}" srcId="{26703D0E-6954-4F44-A5A8-71C43366231E}" destId="{B93F3392-EE2C-DD4C-AF31-C2CF87434161}" srcOrd="0" destOrd="0" parTransId="{996253EC-00BE-354F-B066-228435311F62}" sibTransId="{DA53D5E3-68F2-0C42-B1E4-498EA3149DED}"/>
    <dgm:cxn modelId="{42461AA1-B74D-4776-9D76-F98D717AC5D0}" type="presOf" srcId="{4FF22423-7143-F84A-8D76-70E6EAE8E266}" destId="{33B4E482-B2D9-CD4B-A331-39A2199FE71F}" srcOrd="0" destOrd="3" presId="urn:microsoft.com/office/officeart/2005/8/layout/process3"/>
    <dgm:cxn modelId="{0993A7A4-7CF9-47A9-9C11-851347491A86}" srcId="{720C4B68-6073-9142-9124-05CA23FF99F2}" destId="{2A6EE67E-61ED-4F43-A984-350C53D4A08D}" srcOrd="1" destOrd="0" parTransId="{A704A23F-148F-014B-ADE2-B1AC11AE992C}" sibTransId="{1D67DD44-5BCE-FC43-87CD-3F2647FFE50D}"/>
    <dgm:cxn modelId="{C8C47EA5-86DF-1147-8489-E673BD5BBA32}" type="presOf" srcId="{B919688F-73F3-E849-950B-50B96456FCEA}" destId="{86E00258-5766-D245-823C-BD3ABEFEAC65}" srcOrd="0" destOrd="0" presId="urn:microsoft.com/office/officeart/2005/8/layout/process3"/>
    <dgm:cxn modelId="{8E1C0AA6-A894-6246-BC9F-26E451517F40}" type="presOf" srcId="{0775341A-A389-EF40-A6D1-135919435018}" destId="{BA721F99-9BD2-DF43-8772-A5A2801FAD77}" srcOrd="1" destOrd="0" presId="urn:microsoft.com/office/officeart/2005/8/layout/process3"/>
    <dgm:cxn modelId="{E72C70AC-3189-5B4E-8CE3-E6F93C332385}" type="presOf" srcId="{720C4B68-6073-9142-9124-05CA23FF99F2}" destId="{72605221-8AB1-5C47-9DBB-18903AD589C7}" srcOrd="0" destOrd="0" presId="urn:microsoft.com/office/officeart/2005/8/layout/process3"/>
    <dgm:cxn modelId="{0BC0A6AC-28FE-3846-BB08-D469D598A17D}" type="presOf" srcId="{0775341A-A389-EF40-A6D1-135919435018}" destId="{F3285910-A917-FB4F-AC1A-1857CCEBDDEC}" srcOrd="0" destOrd="0" presId="urn:microsoft.com/office/officeart/2005/8/layout/process3"/>
    <dgm:cxn modelId="{A4E8C8AD-6FCE-FB48-890B-1A91547E844B}" type="presOf" srcId="{B0B3A2EB-E4AC-D244-8F7D-C39882EE43C0}" destId="{8FEE5E0E-7776-AD46-AEBC-A567377130E6}" srcOrd="1" destOrd="0" presId="urn:microsoft.com/office/officeart/2005/8/layout/process3"/>
    <dgm:cxn modelId="{48CF08AE-6DEE-3448-ADD0-63EA486ED941}" type="presOf" srcId="{F88CBCBC-63A4-DE48-93B0-8A0DA12BAE0B}" destId="{1D74161A-DC33-6F49-87E2-80A83822BAA7}" srcOrd="0" destOrd="0" presId="urn:microsoft.com/office/officeart/2005/8/layout/process3"/>
    <dgm:cxn modelId="{970FFDAF-E393-9F4F-BCA1-801752AFE9EB}" type="presOf" srcId="{B93F3392-EE2C-DD4C-AF31-C2CF87434161}" destId="{ADC2AE04-D571-084B-A357-FB0D9C13BB97}" srcOrd="0" destOrd="0" presId="urn:microsoft.com/office/officeart/2005/8/layout/process3"/>
    <dgm:cxn modelId="{43F833B1-5064-0B49-86ED-CC60BD4014B2}" srcId="{B919688F-73F3-E849-950B-50B96456FCEA}" destId="{720C4B68-6073-9142-9124-05CA23FF99F2}" srcOrd="0" destOrd="0" parTransId="{899DF7A5-F098-E548-A136-F6006E9679D7}" sibTransId="{57EDF6CA-EA5F-4E43-B569-7607ABA1E91A}"/>
    <dgm:cxn modelId="{CFEE7BB8-E0B9-C140-9D82-60DC57BF9EE4}" type="presOf" srcId="{DD53AEB5-265E-A44D-9E00-B7E23FE5398B}" destId="{285606F7-77D1-C246-AD7E-5F542B736003}" srcOrd="0" destOrd="0" presId="urn:microsoft.com/office/officeart/2005/8/layout/process3"/>
    <dgm:cxn modelId="{CD4819BC-A3EF-BC40-9AD8-CEDA90F38FFC}" type="presOf" srcId="{6DC8341D-CCB4-D941-9644-AB1444E021E3}" destId="{33B4E482-B2D9-CD4B-A331-39A2199FE71F}" srcOrd="0" destOrd="0" presId="urn:microsoft.com/office/officeart/2005/8/layout/process3"/>
    <dgm:cxn modelId="{A5E34FBF-86A5-0E49-B094-8226AAB56BD9}" srcId="{B919688F-73F3-E849-950B-50B96456FCEA}" destId="{F8155A61-0C28-F140-A65E-96E51FCC99D7}" srcOrd="3" destOrd="0" parTransId="{9480094A-D03B-6A4F-A266-C40D408335D1}" sibTransId="{6811D5A4-CBAD-AF40-83FE-67F4C73457B8}"/>
    <dgm:cxn modelId="{AF020EC1-F31A-482F-9EB0-C008289508DB}" srcId="{0775341A-A389-EF40-A6D1-135919435018}" destId="{9F699711-B246-494D-81BA-FDD18742FC89}" srcOrd="1" destOrd="0" parTransId="{67A4AC51-4F5A-514A-B23D-E884FB9E7840}" sibTransId="{21961254-BF1C-9242-8655-F627744A17F8}"/>
    <dgm:cxn modelId="{1EE25FC1-9A2C-8940-9825-4F54A00059A0}" srcId="{B919688F-73F3-E849-950B-50B96456FCEA}" destId="{26703D0E-6954-4F44-A5A8-71C43366231E}" srcOrd="6" destOrd="0" parTransId="{B4A64215-2B10-C64C-A02F-BC3F14095D78}" sibTransId="{13B06EA6-6C6D-0B42-9BC6-27E56299FD49}"/>
    <dgm:cxn modelId="{2FE09ACB-62FA-F941-A6CF-AF6B03716297}" type="presOf" srcId="{8A4430F5-B42F-9940-804C-B76104AE85AA}" destId="{4DE9E62A-C2C6-8044-BAFF-90AB9CF8AC07}" srcOrd="0" destOrd="0" presId="urn:microsoft.com/office/officeart/2005/8/layout/process3"/>
    <dgm:cxn modelId="{E38926D1-7EA3-5049-A4EA-E44C8931DE62}" type="presOf" srcId="{720C4B68-6073-9142-9124-05CA23FF99F2}" destId="{71FC4C38-CE60-5948-9E3C-A9048FA9AC84}" srcOrd="1" destOrd="0" presId="urn:microsoft.com/office/officeart/2005/8/layout/process3"/>
    <dgm:cxn modelId="{5D2842D7-9284-4363-AF9A-64013B2E784C}" type="presOf" srcId="{2A6EE67E-61ED-4F43-A984-350C53D4A08D}" destId="{DE186BFB-03A3-C948-876A-6B3A11259414}" srcOrd="0" destOrd="1" presId="urn:microsoft.com/office/officeart/2005/8/layout/process3"/>
    <dgm:cxn modelId="{559F62E5-4A25-B84D-A04B-A27F972141C1}" type="presOf" srcId="{57EDF6CA-EA5F-4E43-B569-7607ABA1E91A}" destId="{8630E26B-485D-1347-B3E2-41DB9A0F1574}" srcOrd="1" destOrd="0" presId="urn:microsoft.com/office/officeart/2005/8/layout/process3"/>
    <dgm:cxn modelId="{93B9E8E5-DC1A-7E42-AE08-D06D765F3B7E}" type="presOf" srcId="{87905A7A-BC7D-D941-9264-5DDD087E8A4F}" destId="{33CF5565-3A08-DD47-A773-27C1628DA738}" srcOrd="1" destOrd="0" presId="urn:microsoft.com/office/officeart/2005/8/layout/process3"/>
    <dgm:cxn modelId="{48C2B2E8-3305-3D41-A38E-D3C2F32837BA}" type="presOf" srcId="{F8155A61-0C28-F140-A65E-96E51FCC99D7}" destId="{B09EF0C3-6D77-1C46-BBF6-3B728A50C2D7}" srcOrd="0" destOrd="0" presId="urn:microsoft.com/office/officeart/2005/8/layout/process3"/>
    <dgm:cxn modelId="{E418B8E9-7C2E-7743-8788-8A06CA63A2E3}" type="presOf" srcId="{758B4C10-19D0-6F49-B12E-65D6A80A2B4A}" destId="{2C548015-FD64-CA4E-9DE2-C61DC8F74EE7}" srcOrd="1" destOrd="0" presId="urn:microsoft.com/office/officeart/2005/8/layout/process3"/>
    <dgm:cxn modelId="{6C421FEA-9FE0-8145-9CC4-28097B88A29D}" srcId="{B919688F-73F3-E849-950B-50B96456FCEA}" destId="{0775341A-A389-EF40-A6D1-135919435018}" srcOrd="2" destOrd="0" parTransId="{54DC0CEE-AF58-BB40-9490-272B267DCE8A}" sibTransId="{183A8F97-61EC-9741-A913-9E118E351BA1}"/>
    <dgm:cxn modelId="{F9273AEC-6B83-FE47-808C-38DB46C19AE7}" type="presOf" srcId="{87905A7A-BC7D-D941-9264-5DDD087E8A4F}" destId="{75729784-A777-6C42-BCFC-AB6572EDC1F9}" srcOrd="0" destOrd="0" presId="urn:microsoft.com/office/officeart/2005/8/layout/process3"/>
    <dgm:cxn modelId="{D8D561EC-69A2-B84F-9828-57848AD0462A}" type="presOf" srcId="{B0B3A2EB-E4AC-D244-8F7D-C39882EE43C0}" destId="{BABDC400-C6CD-E247-959B-4EEC95F3FC79}" srcOrd="0" destOrd="0" presId="urn:microsoft.com/office/officeart/2005/8/layout/process3"/>
    <dgm:cxn modelId="{D422A9EC-CDF5-7D4C-B717-4D3BBE57DC44}" srcId="{B919688F-73F3-E849-950B-50B96456FCEA}" destId="{758B4C10-19D0-6F49-B12E-65D6A80A2B4A}" srcOrd="5" destOrd="0" parTransId="{5FD02A71-BFA2-5145-9B39-6C4DBC8C83ED}" sibTransId="{B884F35B-489B-8B4E-A2C8-99A100B130F4}"/>
    <dgm:cxn modelId="{3A194DED-74E8-5045-AB87-6DAB72546DA5}" type="presOf" srcId="{6811D5A4-CBAD-AF40-83FE-67F4C73457B8}" destId="{2C0E8483-E645-A944-8480-0B032B64CC1A}" srcOrd="0" destOrd="0" presId="urn:microsoft.com/office/officeart/2005/8/layout/process3"/>
    <dgm:cxn modelId="{3C1B88F2-F683-44E0-AE3F-42BB752F0690}" srcId="{758B4C10-19D0-6F49-B12E-65D6A80A2B4A}" destId="{FBA5FFB5-7096-B348-AFB1-7ED134751CEC}" srcOrd="5" destOrd="0" parTransId="{EBFDCDEB-8FB4-E54C-8AD3-0E4AACFC7E02}" sibTransId="{0B25B4E8-DAEC-9D4A-B2A9-72FB165E3B30}"/>
    <dgm:cxn modelId="{DABFCBF3-FBF7-5943-9739-7CCDED1DD749}" type="presOf" srcId="{183A8F97-61EC-9741-A913-9E118E351BA1}" destId="{36424ABC-22A0-9A4A-B278-892249D6EF48}" srcOrd="0" destOrd="0" presId="urn:microsoft.com/office/officeart/2005/8/layout/process3"/>
    <dgm:cxn modelId="{19A454F7-07C4-AE4F-BFF3-99482E5E641E}" srcId="{B919688F-73F3-E849-950B-50B96456FCEA}" destId="{F88CBCBC-63A4-DE48-93B0-8A0DA12BAE0B}" srcOrd="4" destOrd="0" parTransId="{80FD60C1-D57A-0C40-9115-B32996AE3C69}" sibTransId="{0B9C12EE-DA08-4A4E-BB40-5A7B37E56363}"/>
    <dgm:cxn modelId="{5D56AAF7-EC8C-B446-9ABC-E49BA78FCE95}" type="presOf" srcId="{26703D0E-6954-4F44-A5A8-71C43366231E}" destId="{85523C04-9C13-424B-BD4E-C6C652383957}" srcOrd="0" destOrd="0" presId="urn:microsoft.com/office/officeart/2005/8/layout/process3"/>
    <dgm:cxn modelId="{F2DB21F9-315E-45AF-A01F-0E2C4EF8BD55}" srcId="{758B4C10-19D0-6F49-B12E-65D6A80A2B4A}" destId="{39A9EB16-8E6E-7840-A0DB-A6136004BC87}" srcOrd="4" destOrd="0" parTransId="{13EC3298-932E-FE4A-9154-EB089396BAAA}" sibTransId="{84BE9BD0-AEE7-9440-89B7-B5C933C09E9F}"/>
    <dgm:cxn modelId="{E0FF42EA-8C86-BA44-BB2D-08081A8D654E}" type="presParOf" srcId="{86E00258-5766-D245-823C-BD3ABEFEAC65}" destId="{C1D99582-5514-C04F-9AF3-BB2FC322CE7F}" srcOrd="0" destOrd="0" presId="urn:microsoft.com/office/officeart/2005/8/layout/process3"/>
    <dgm:cxn modelId="{FBA69023-F714-B647-8CCF-67354BED4750}" type="presParOf" srcId="{C1D99582-5514-C04F-9AF3-BB2FC322CE7F}" destId="{72605221-8AB1-5C47-9DBB-18903AD589C7}" srcOrd="0" destOrd="0" presId="urn:microsoft.com/office/officeart/2005/8/layout/process3"/>
    <dgm:cxn modelId="{DDE0F37C-25A2-E646-B195-DD7C6F556870}" type="presParOf" srcId="{C1D99582-5514-C04F-9AF3-BB2FC322CE7F}" destId="{71FC4C38-CE60-5948-9E3C-A9048FA9AC84}" srcOrd="1" destOrd="0" presId="urn:microsoft.com/office/officeart/2005/8/layout/process3"/>
    <dgm:cxn modelId="{9CCAAFDE-4C2F-B94E-9E4B-013181821D91}" type="presParOf" srcId="{C1D99582-5514-C04F-9AF3-BB2FC322CE7F}" destId="{DE186BFB-03A3-C948-876A-6B3A11259414}" srcOrd="2" destOrd="0" presId="urn:microsoft.com/office/officeart/2005/8/layout/process3"/>
    <dgm:cxn modelId="{84930EE6-EFAA-704A-84E9-7552D8353108}" type="presParOf" srcId="{86E00258-5766-D245-823C-BD3ABEFEAC65}" destId="{BF912479-578A-3D4D-8690-08471FCD1B89}" srcOrd="1" destOrd="0" presId="urn:microsoft.com/office/officeart/2005/8/layout/process3"/>
    <dgm:cxn modelId="{CCC65847-6A48-1449-8B53-EBE7F648E9E8}" type="presParOf" srcId="{BF912479-578A-3D4D-8690-08471FCD1B89}" destId="{8630E26B-485D-1347-B3E2-41DB9A0F1574}" srcOrd="0" destOrd="0" presId="urn:microsoft.com/office/officeart/2005/8/layout/process3"/>
    <dgm:cxn modelId="{0B9AC6EC-76F2-8F46-B1CE-4E19649891D2}" type="presParOf" srcId="{86E00258-5766-D245-823C-BD3ABEFEAC65}" destId="{9E317746-5CFD-6748-BF3B-B7D00EDCB34E}" srcOrd="2" destOrd="0" presId="urn:microsoft.com/office/officeart/2005/8/layout/process3"/>
    <dgm:cxn modelId="{020802F8-8DA4-9848-B692-DB4B11B63AF1}" type="presParOf" srcId="{9E317746-5CFD-6748-BF3B-B7D00EDCB34E}" destId="{BABDC400-C6CD-E247-959B-4EEC95F3FC79}" srcOrd="0" destOrd="0" presId="urn:microsoft.com/office/officeart/2005/8/layout/process3"/>
    <dgm:cxn modelId="{A4E871F2-664C-7A48-B57A-40A9F9ED0887}" type="presParOf" srcId="{9E317746-5CFD-6748-BF3B-B7D00EDCB34E}" destId="{8FEE5E0E-7776-AD46-AEBC-A567377130E6}" srcOrd="1" destOrd="0" presId="urn:microsoft.com/office/officeart/2005/8/layout/process3"/>
    <dgm:cxn modelId="{7CEF1F32-385E-5C4A-9FCA-7640AD43CA54}" type="presParOf" srcId="{9E317746-5CFD-6748-BF3B-B7D00EDCB34E}" destId="{285606F7-77D1-C246-AD7E-5F542B736003}" srcOrd="2" destOrd="0" presId="urn:microsoft.com/office/officeart/2005/8/layout/process3"/>
    <dgm:cxn modelId="{349FE759-6565-2B4B-84D7-8A7E3D7B3339}" type="presParOf" srcId="{86E00258-5766-D245-823C-BD3ABEFEAC65}" destId="{75729784-A777-6C42-BCFC-AB6572EDC1F9}" srcOrd="3" destOrd="0" presId="urn:microsoft.com/office/officeart/2005/8/layout/process3"/>
    <dgm:cxn modelId="{8C882BB0-DE45-E844-B042-66952C5B0B88}" type="presParOf" srcId="{75729784-A777-6C42-BCFC-AB6572EDC1F9}" destId="{33CF5565-3A08-DD47-A773-27C1628DA738}" srcOrd="0" destOrd="0" presId="urn:microsoft.com/office/officeart/2005/8/layout/process3"/>
    <dgm:cxn modelId="{EBA2346D-7A0F-5340-ACBE-0A3012EC2C24}" type="presParOf" srcId="{86E00258-5766-D245-823C-BD3ABEFEAC65}" destId="{0A210A88-4561-4945-91F6-3CE307083DFE}" srcOrd="4" destOrd="0" presId="urn:microsoft.com/office/officeart/2005/8/layout/process3"/>
    <dgm:cxn modelId="{718C1896-A1F3-CD4A-BF9B-17399D75214D}" type="presParOf" srcId="{0A210A88-4561-4945-91F6-3CE307083DFE}" destId="{F3285910-A917-FB4F-AC1A-1857CCEBDDEC}" srcOrd="0" destOrd="0" presId="urn:microsoft.com/office/officeart/2005/8/layout/process3"/>
    <dgm:cxn modelId="{D8481EF1-0562-3C4A-AAB6-362457D6F24C}" type="presParOf" srcId="{0A210A88-4561-4945-91F6-3CE307083DFE}" destId="{BA721F99-9BD2-DF43-8772-A5A2801FAD77}" srcOrd="1" destOrd="0" presId="urn:microsoft.com/office/officeart/2005/8/layout/process3"/>
    <dgm:cxn modelId="{FD28D0AA-4090-0742-823C-4EAE5764CC5A}" type="presParOf" srcId="{0A210A88-4561-4945-91F6-3CE307083DFE}" destId="{8302D83D-75C8-024D-A143-9A9C0295D193}" srcOrd="2" destOrd="0" presId="urn:microsoft.com/office/officeart/2005/8/layout/process3"/>
    <dgm:cxn modelId="{6E8627E5-C987-EC42-81CF-7DDB4C91E6B5}" type="presParOf" srcId="{86E00258-5766-D245-823C-BD3ABEFEAC65}" destId="{36424ABC-22A0-9A4A-B278-892249D6EF48}" srcOrd="5" destOrd="0" presId="urn:microsoft.com/office/officeart/2005/8/layout/process3"/>
    <dgm:cxn modelId="{88BF2BF4-ACBC-754F-A354-7606FC07BB6F}" type="presParOf" srcId="{36424ABC-22A0-9A4A-B278-892249D6EF48}" destId="{175C86C3-BA94-CF4A-ABEE-B0D4E69616AA}" srcOrd="0" destOrd="0" presId="urn:microsoft.com/office/officeart/2005/8/layout/process3"/>
    <dgm:cxn modelId="{B483B9BB-0DA4-9A42-A027-D0BFB3B47E12}" type="presParOf" srcId="{86E00258-5766-D245-823C-BD3ABEFEAC65}" destId="{1A569610-3800-C548-9455-1D4A46203A76}" srcOrd="6" destOrd="0" presId="urn:microsoft.com/office/officeart/2005/8/layout/process3"/>
    <dgm:cxn modelId="{EBE5E806-C885-EB43-8DD9-97FB0B6FA591}" type="presParOf" srcId="{1A569610-3800-C548-9455-1D4A46203A76}" destId="{B09EF0C3-6D77-1C46-BBF6-3B728A50C2D7}" srcOrd="0" destOrd="0" presId="urn:microsoft.com/office/officeart/2005/8/layout/process3"/>
    <dgm:cxn modelId="{17724F3C-FFCB-594E-B222-13D5906E81B8}" type="presParOf" srcId="{1A569610-3800-C548-9455-1D4A46203A76}" destId="{C069D687-3A38-C74D-BCA8-C8D9ABFC9CA5}" srcOrd="1" destOrd="0" presId="urn:microsoft.com/office/officeart/2005/8/layout/process3"/>
    <dgm:cxn modelId="{9B77689F-A060-6C41-8E5E-6312C2488EE4}" type="presParOf" srcId="{1A569610-3800-C548-9455-1D4A46203A76}" destId="{4DE9E62A-C2C6-8044-BAFF-90AB9CF8AC07}" srcOrd="2" destOrd="0" presId="urn:microsoft.com/office/officeart/2005/8/layout/process3"/>
    <dgm:cxn modelId="{2F42A1FB-D254-454D-A307-41FB968242E8}" type="presParOf" srcId="{86E00258-5766-D245-823C-BD3ABEFEAC65}" destId="{2C0E8483-E645-A944-8480-0B032B64CC1A}" srcOrd="7" destOrd="0" presId="urn:microsoft.com/office/officeart/2005/8/layout/process3"/>
    <dgm:cxn modelId="{7DF2BDAB-9BA6-7547-9215-D9E43277C1D5}" type="presParOf" srcId="{2C0E8483-E645-A944-8480-0B032B64CC1A}" destId="{E92D3FA4-ADF1-2E48-B16D-111105EE4C58}" srcOrd="0" destOrd="0" presId="urn:microsoft.com/office/officeart/2005/8/layout/process3"/>
    <dgm:cxn modelId="{0BC707E1-CF0A-7B45-B3C1-F8854C8EAEA2}" type="presParOf" srcId="{86E00258-5766-D245-823C-BD3ABEFEAC65}" destId="{C6E2D931-BECF-714C-B6CA-71692CCA89B6}" srcOrd="8" destOrd="0" presId="urn:microsoft.com/office/officeart/2005/8/layout/process3"/>
    <dgm:cxn modelId="{D6D1BFAD-57C2-9141-9BF1-5CE394692A4D}" type="presParOf" srcId="{C6E2D931-BECF-714C-B6CA-71692CCA89B6}" destId="{1D74161A-DC33-6F49-87E2-80A83822BAA7}" srcOrd="0" destOrd="0" presId="urn:microsoft.com/office/officeart/2005/8/layout/process3"/>
    <dgm:cxn modelId="{136E9615-5130-4F44-933F-4A772FE8B62F}" type="presParOf" srcId="{C6E2D931-BECF-714C-B6CA-71692CCA89B6}" destId="{54B2525B-9D7F-CF44-8033-5807FCE643E6}" srcOrd="1" destOrd="0" presId="urn:microsoft.com/office/officeart/2005/8/layout/process3"/>
    <dgm:cxn modelId="{09D52BC7-5B9D-3349-80A1-096CEAAE5A22}" type="presParOf" srcId="{C6E2D931-BECF-714C-B6CA-71692CCA89B6}" destId="{929F08FF-E7CA-A94F-82C8-1613BD1D02A0}" srcOrd="2" destOrd="0" presId="urn:microsoft.com/office/officeart/2005/8/layout/process3"/>
    <dgm:cxn modelId="{C31A2BAE-0D78-7A4A-A677-010502FA7661}" type="presParOf" srcId="{86E00258-5766-D245-823C-BD3ABEFEAC65}" destId="{F678816D-6ACC-DC4C-8350-9AF2F662E127}" srcOrd="9" destOrd="0" presId="urn:microsoft.com/office/officeart/2005/8/layout/process3"/>
    <dgm:cxn modelId="{4D9E6A70-501A-564E-85B3-0167DBF6AC30}" type="presParOf" srcId="{F678816D-6ACC-DC4C-8350-9AF2F662E127}" destId="{5A277B64-EC16-1845-A55D-15D275AFC1AC}" srcOrd="0" destOrd="0" presId="urn:microsoft.com/office/officeart/2005/8/layout/process3"/>
    <dgm:cxn modelId="{A4CA1725-3053-674B-A5C2-87A92EF02271}" type="presParOf" srcId="{86E00258-5766-D245-823C-BD3ABEFEAC65}" destId="{331EA350-2F71-3D4B-8E10-91CAEB5BACA2}" srcOrd="10" destOrd="0" presId="urn:microsoft.com/office/officeart/2005/8/layout/process3"/>
    <dgm:cxn modelId="{99D9B8AA-46A6-894D-9D49-D5A92D9CC679}" type="presParOf" srcId="{331EA350-2F71-3D4B-8E10-91CAEB5BACA2}" destId="{3EE31550-E0E7-0140-BB32-FBDD0063B1DE}" srcOrd="0" destOrd="0" presId="urn:microsoft.com/office/officeart/2005/8/layout/process3"/>
    <dgm:cxn modelId="{4471AB86-5ED6-4F4D-A03C-CF672575A7E6}" type="presParOf" srcId="{331EA350-2F71-3D4B-8E10-91CAEB5BACA2}" destId="{2C548015-FD64-CA4E-9DE2-C61DC8F74EE7}" srcOrd="1" destOrd="0" presId="urn:microsoft.com/office/officeart/2005/8/layout/process3"/>
    <dgm:cxn modelId="{99B9A358-1421-7444-9697-4D2D63823CD8}" type="presParOf" srcId="{331EA350-2F71-3D4B-8E10-91CAEB5BACA2}" destId="{33B4E482-B2D9-CD4B-A331-39A2199FE71F}" srcOrd="2" destOrd="0" presId="urn:microsoft.com/office/officeart/2005/8/layout/process3"/>
    <dgm:cxn modelId="{2BCCB50A-B68E-DF43-A6EA-C2D7E1AB51F6}" type="presParOf" srcId="{86E00258-5766-D245-823C-BD3ABEFEAC65}" destId="{4B7485E0-F88E-6248-B07B-8AC04690CFDA}" srcOrd="11" destOrd="0" presId="urn:microsoft.com/office/officeart/2005/8/layout/process3"/>
    <dgm:cxn modelId="{7E8539DC-429E-D448-B824-AD7EC228949A}" type="presParOf" srcId="{4B7485E0-F88E-6248-B07B-8AC04690CFDA}" destId="{E87D267C-5E66-104C-BDE9-7EFE08C9BF44}" srcOrd="0" destOrd="0" presId="urn:microsoft.com/office/officeart/2005/8/layout/process3"/>
    <dgm:cxn modelId="{716210FC-97F1-5A40-8A9D-C33ADB46A76F}" type="presParOf" srcId="{86E00258-5766-D245-823C-BD3ABEFEAC65}" destId="{9AA62393-A898-374C-9515-D54085E831E7}" srcOrd="12" destOrd="0" presId="urn:microsoft.com/office/officeart/2005/8/layout/process3"/>
    <dgm:cxn modelId="{FC824D35-60F6-6143-9F65-230E37F2D97A}" type="presParOf" srcId="{9AA62393-A898-374C-9515-D54085E831E7}" destId="{85523C04-9C13-424B-BD4E-C6C652383957}" srcOrd="0" destOrd="0" presId="urn:microsoft.com/office/officeart/2005/8/layout/process3"/>
    <dgm:cxn modelId="{120107EF-7F61-C344-9EC3-8DE3CC07ABC7}" type="presParOf" srcId="{9AA62393-A898-374C-9515-D54085E831E7}" destId="{54EF5468-E897-234C-8DE8-6B4E3AD81740}" srcOrd="1" destOrd="0" presId="urn:microsoft.com/office/officeart/2005/8/layout/process3"/>
    <dgm:cxn modelId="{77498738-955F-E74C-881A-BFC2FBE66440}" type="presParOf" srcId="{9AA62393-A898-374C-9515-D54085E831E7}" destId="{ADC2AE04-D571-084B-A357-FB0D9C13BB97}"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FC4C38-CE60-5948-9E3C-A9048FA9AC84}">
      <dsp:nvSpPr>
        <dsp:cNvPr id="0" name=""/>
        <dsp:cNvSpPr/>
      </dsp:nvSpPr>
      <dsp:spPr>
        <a:xfrm>
          <a:off x="1426"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b="0" kern="1200"/>
            <a:t>Decompose the ask</a:t>
          </a:r>
        </a:p>
      </dsp:txBody>
      <dsp:txXfrm>
        <a:off x="1426" y="668597"/>
        <a:ext cx="987681" cy="395072"/>
      </dsp:txXfrm>
    </dsp:sp>
    <dsp:sp modelId="{DE186BFB-03A3-C948-876A-6B3A11259414}">
      <dsp:nvSpPr>
        <dsp:cNvPr id="0" name=""/>
        <dsp:cNvSpPr/>
      </dsp:nvSpPr>
      <dsp:spPr>
        <a:xfrm>
          <a:off x="203722" y="1063669"/>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just" defTabSz="355600">
            <a:lnSpc>
              <a:spcPct val="90000"/>
            </a:lnSpc>
            <a:spcBef>
              <a:spcPct val="0"/>
            </a:spcBef>
            <a:spcAft>
              <a:spcPct val="15000"/>
            </a:spcAft>
            <a:buChar char="•"/>
          </a:pPr>
          <a:r>
            <a:rPr lang="en-US" sz="800" kern="1200"/>
            <a:t>Find out whether YouTube trends reflect societal events</a:t>
          </a:r>
          <a:endParaRPr lang="en-GB" sz="800" kern="1200"/>
        </a:p>
        <a:p>
          <a:pPr marL="57150" lvl="1" indent="-57150" algn="just" defTabSz="355600">
            <a:lnSpc>
              <a:spcPct val="90000"/>
            </a:lnSpc>
            <a:spcBef>
              <a:spcPct val="0"/>
            </a:spcBef>
            <a:spcAft>
              <a:spcPct val="15000"/>
            </a:spcAft>
            <a:buChar char="•"/>
          </a:pPr>
          <a:r>
            <a:rPr lang="en-GB" sz="800" kern="1200"/>
            <a:t>Correlation among viewership, like and dislike, comments</a:t>
          </a:r>
        </a:p>
        <a:p>
          <a:pPr marL="57150" lvl="1" indent="-57150" algn="just" defTabSz="355600">
            <a:lnSpc>
              <a:spcPct val="90000"/>
            </a:lnSpc>
            <a:spcBef>
              <a:spcPct val="0"/>
            </a:spcBef>
            <a:spcAft>
              <a:spcPct val="15000"/>
            </a:spcAft>
            <a:buChar char="•"/>
          </a:pPr>
          <a:r>
            <a:rPr lang="en-GB" sz="800" kern="1200"/>
            <a:t>Find out whether there is </a:t>
          </a:r>
          <a:r>
            <a:rPr lang="en-US" sz="800" kern="1200"/>
            <a:t>significant changes in YouTube viewer habits during 2020 when compared to 2019</a:t>
          </a:r>
          <a:endParaRPr lang="en-GB" sz="800" kern="1200"/>
        </a:p>
        <a:p>
          <a:pPr marL="57150" lvl="1" indent="-57150" algn="l" defTabSz="355600">
            <a:lnSpc>
              <a:spcPct val="90000"/>
            </a:lnSpc>
            <a:spcBef>
              <a:spcPct val="0"/>
            </a:spcBef>
            <a:spcAft>
              <a:spcPct val="15000"/>
            </a:spcAft>
            <a:buChar char="•"/>
          </a:pPr>
          <a:endParaRPr lang="en-GB" sz="800" kern="1200"/>
        </a:p>
      </dsp:txBody>
      <dsp:txXfrm>
        <a:off x="232650" y="1092597"/>
        <a:ext cx="929825" cy="3628544"/>
      </dsp:txXfrm>
    </dsp:sp>
    <dsp:sp modelId="{BF912479-578A-3D4D-8690-08471FCD1B89}">
      <dsp:nvSpPr>
        <dsp:cNvPr id="0" name=""/>
        <dsp:cNvSpPr/>
      </dsp:nvSpPr>
      <dsp:spPr>
        <a:xfrm>
          <a:off x="1138836" y="743181"/>
          <a:ext cx="317425" cy="2459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1138836" y="792362"/>
        <a:ext cx="243654" cy="147542"/>
      </dsp:txXfrm>
    </dsp:sp>
    <dsp:sp modelId="{8FEE5E0E-7776-AD46-AEBC-A567377130E6}">
      <dsp:nvSpPr>
        <dsp:cNvPr id="0" name=""/>
        <dsp:cNvSpPr/>
      </dsp:nvSpPr>
      <dsp:spPr>
        <a:xfrm>
          <a:off x="1588023"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a:t>Identify Data Source</a:t>
          </a:r>
        </a:p>
      </dsp:txBody>
      <dsp:txXfrm>
        <a:off x="1588023" y="668597"/>
        <a:ext cx="987681" cy="395072"/>
      </dsp:txXfrm>
    </dsp:sp>
    <dsp:sp modelId="{285606F7-77D1-C246-AD7E-5F542B736003}">
      <dsp:nvSpPr>
        <dsp:cNvPr id="0" name=""/>
        <dsp:cNvSpPr/>
      </dsp:nvSpPr>
      <dsp:spPr>
        <a:xfrm>
          <a:off x="1790319" y="1063669"/>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90000"/>
            </a:lnSpc>
            <a:spcBef>
              <a:spcPct val="0"/>
            </a:spcBef>
            <a:spcAft>
              <a:spcPct val="15000"/>
            </a:spcAft>
            <a:buChar char="•"/>
          </a:pPr>
          <a:r>
            <a:rPr lang="en-US" sz="800" kern="1200">
              <a:solidFill>
                <a:prstClr val="black">
                  <a:hueOff val="0"/>
                  <a:satOff val="0"/>
                  <a:lumOff val="0"/>
                  <a:alphaOff val="0"/>
                </a:prstClr>
              </a:solidFill>
              <a:latin typeface="Segoe UI Light"/>
              <a:ea typeface="+mn-ea"/>
              <a:cs typeface="+mn-cs"/>
            </a:rPr>
            <a:t>The dataset used in this project comprises various sources, including the Top US Trending Videos on Kaggle spanning August to November 2020, as well as three datasets obtained from the YouTube API. These sources include YouTube Search Items, YouTube Video Statistics, and YouTube Channel Statistics.</a:t>
          </a:r>
          <a:endParaRPr lang="en-GB" sz="800" kern="1200">
            <a:solidFill>
              <a:prstClr val="black">
                <a:hueOff val="0"/>
                <a:satOff val="0"/>
                <a:lumOff val="0"/>
                <a:alphaOff val="0"/>
              </a:prstClr>
            </a:solidFill>
            <a:latin typeface="Segoe UI Light"/>
            <a:ea typeface="+mn-ea"/>
            <a:cs typeface="+mn-cs"/>
          </a:endParaRPr>
        </a:p>
      </dsp:txBody>
      <dsp:txXfrm>
        <a:off x="1819247" y="1092597"/>
        <a:ext cx="929825" cy="3628544"/>
      </dsp:txXfrm>
    </dsp:sp>
    <dsp:sp modelId="{75729784-A777-6C42-BCFC-AB6572EDC1F9}">
      <dsp:nvSpPr>
        <dsp:cNvPr id="0" name=""/>
        <dsp:cNvSpPr/>
      </dsp:nvSpPr>
      <dsp:spPr>
        <a:xfrm>
          <a:off x="2725433" y="743181"/>
          <a:ext cx="317425" cy="2459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2725433" y="792362"/>
        <a:ext cx="243654" cy="147542"/>
      </dsp:txXfrm>
    </dsp:sp>
    <dsp:sp modelId="{BA721F99-9BD2-DF43-8772-A5A2801FAD77}">
      <dsp:nvSpPr>
        <dsp:cNvPr id="0" name=""/>
        <dsp:cNvSpPr/>
      </dsp:nvSpPr>
      <dsp:spPr>
        <a:xfrm>
          <a:off x="3174620"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a:t>Retrieve the Data</a:t>
          </a:r>
        </a:p>
      </dsp:txBody>
      <dsp:txXfrm>
        <a:off x="3174620" y="668597"/>
        <a:ext cx="987681" cy="395072"/>
      </dsp:txXfrm>
    </dsp:sp>
    <dsp:sp modelId="{8302D83D-75C8-024D-A143-9A9C0295D193}">
      <dsp:nvSpPr>
        <dsp:cNvPr id="0" name=""/>
        <dsp:cNvSpPr/>
      </dsp:nvSpPr>
      <dsp:spPr>
        <a:xfrm>
          <a:off x="3376916" y="1063669"/>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90000"/>
            </a:lnSpc>
            <a:spcBef>
              <a:spcPct val="0"/>
            </a:spcBef>
            <a:spcAft>
              <a:spcPct val="15000"/>
            </a:spcAft>
            <a:buChar char="•"/>
          </a:pPr>
          <a:r>
            <a:rPr lang="en-US" sz="800" kern="1200"/>
            <a:t>Pandas Process with Pandas, we read the CSV file.</a:t>
          </a:r>
          <a:endParaRPr lang="en-GB" sz="800" kern="1200"/>
        </a:p>
        <a:p>
          <a:pPr marL="57150" lvl="1" indent="-57150" algn="l" defTabSz="355600">
            <a:lnSpc>
              <a:spcPct val="90000"/>
            </a:lnSpc>
            <a:spcBef>
              <a:spcPct val="0"/>
            </a:spcBef>
            <a:spcAft>
              <a:spcPct val="15000"/>
            </a:spcAft>
            <a:buChar char="•"/>
          </a:pPr>
          <a:r>
            <a:rPr lang="en-US" sz="800" kern="1200"/>
            <a:t>Matplotlib Process Using the previously created PANDAS data frame we created additional layers to parse specific data per month, this included trending categories and user statistics. </a:t>
          </a:r>
          <a:endParaRPr lang="en-GB" sz="800" kern="1200"/>
        </a:p>
        <a:p>
          <a:pPr marL="57150" lvl="1" indent="-57150" algn="l" defTabSz="355600">
            <a:lnSpc>
              <a:spcPct val="90000"/>
            </a:lnSpc>
            <a:spcBef>
              <a:spcPct val="0"/>
            </a:spcBef>
            <a:spcAft>
              <a:spcPct val="15000"/>
            </a:spcAft>
            <a:buChar char="•"/>
          </a:pPr>
          <a:r>
            <a:rPr lang="en-US" sz="800" kern="1200"/>
            <a:t>API Process The dataset includes data gathered from videos on YouTube API that contained highest view counts in specific time periods. </a:t>
          </a:r>
          <a:endParaRPr lang="en-GB" sz="800" kern="1200"/>
        </a:p>
      </dsp:txBody>
      <dsp:txXfrm>
        <a:off x="3405844" y="1092597"/>
        <a:ext cx="929825" cy="3628544"/>
      </dsp:txXfrm>
    </dsp:sp>
    <dsp:sp modelId="{36424ABC-22A0-9A4A-B278-892249D6EF48}">
      <dsp:nvSpPr>
        <dsp:cNvPr id="0" name=""/>
        <dsp:cNvSpPr/>
      </dsp:nvSpPr>
      <dsp:spPr>
        <a:xfrm>
          <a:off x="4312030" y="743181"/>
          <a:ext cx="317425" cy="2459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4312030" y="792362"/>
        <a:ext cx="243654" cy="147542"/>
      </dsp:txXfrm>
    </dsp:sp>
    <dsp:sp modelId="{C069D687-3A38-C74D-BCA8-C8D9ABFC9CA5}">
      <dsp:nvSpPr>
        <dsp:cNvPr id="0" name=""/>
        <dsp:cNvSpPr/>
      </dsp:nvSpPr>
      <dsp:spPr>
        <a:xfrm>
          <a:off x="4761216"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a:t>Assemble &amp; Data Cleaning</a:t>
          </a:r>
        </a:p>
      </dsp:txBody>
      <dsp:txXfrm>
        <a:off x="4761216" y="668597"/>
        <a:ext cx="987681" cy="395072"/>
      </dsp:txXfrm>
    </dsp:sp>
    <dsp:sp modelId="{4DE9E62A-C2C6-8044-BAFF-90AB9CF8AC07}">
      <dsp:nvSpPr>
        <dsp:cNvPr id="0" name=""/>
        <dsp:cNvSpPr/>
      </dsp:nvSpPr>
      <dsp:spPr>
        <a:xfrm>
          <a:off x="4963512" y="1063669"/>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90000"/>
            </a:lnSpc>
            <a:spcBef>
              <a:spcPct val="0"/>
            </a:spcBef>
            <a:spcAft>
              <a:spcPct val="15000"/>
            </a:spcAft>
            <a:buChar char="•"/>
          </a:pPr>
          <a:r>
            <a:rPr lang="en-US" sz="800" kern="1200"/>
            <a:t>Once we pulled the necessary data, we dropped the duplicate or irrelevant columns and reorganized the created data frames for readability. We also merged data frames based on the video ID and channel ID fields</a:t>
          </a:r>
          <a:endParaRPr lang="en-GB" sz="800" kern="1200"/>
        </a:p>
      </dsp:txBody>
      <dsp:txXfrm>
        <a:off x="4992440" y="1092597"/>
        <a:ext cx="929825" cy="3628544"/>
      </dsp:txXfrm>
    </dsp:sp>
    <dsp:sp modelId="{2C0E8483-E645-A944-8480-0B032B64CC1A}">
      <dsp:nvSpPr>
        <dsp:cNvPr id="0" name=""/>
        <dsp:cNvSpPr/>
      </dsp:nvSpPr>
      <dsp:spPr>
        <a:xfrm>
          <a:off x="5898626" y="743181"/>
          <a:ext cx="317425" cy="2459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5898626" y="792362"/>
        <a:ext cx="243654" cy="147542"/>
      </dsp:txXfrm>
    </dsp:sp>
    <dsp:sp modelId="{54B2525B-9D7F-CF44-8033-5807FCE643E6}">
      <dsp:nvSpPr>
        <dsp:cNvPr id="0" name=""/>
        <dsp:cNvSpPr/>
      </dsp:nvSpPr>
      <dsp:spPr>
        <a:xfrm>
          <a:off x="6347813"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a:t>Analyse for data insights</a:t>
          </a:r>
        </a:p>
      </dsp:txBody>
      <dsp:txXfrm>
        <a:off x="6347813" y="668597"/>
        <a:ext cx="987681" cy="395072"/>
      </dsp:txXfrm>
    </dsp:sp>
    <dsp:sp modelId="{929F08FF-E7CA-A94F-82C8-1613BD1D02A0}">
      <dsp:nvSpPr>
        <dsp:cNvPr id="0" name=""/>
        <dsp:cNvSpPr/>
      </dsp:nvSpPr>
      <dsp:spPr>
        <a:xfrm>
          <a:off x="6550109" y="1063669"/>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90000"/>
            </a:lnSpc>
            <a:spcBef>
              <a:spcPct val="0"/>
            </a:spcBef>
            <a:spcAft>
              <a:spcPct val="15000"/>
            </a:spcAft>
            <a:buChar char="•"/>
          </a:pPr>
          <a:r>
            <a:rPr lang="en-US" sz="800" kern="1200"/>
            <a:t>This project used a Kaggle CSV file and YouTube API to create the datasets regarding trends overtime based on the number of views. The CSV file solely focuses on US Trending data whereas the YouTube API expanded internationally. </a:t>
          </a:r>
          <a:endParaRPr lang="en-GB" sz="800" kern="1200"/>
        </a:p>
      </dsp:txBody>
      <dsp:txXfrm>
        <a:off x="6579037" y="1092597"/>
        <a:ext cx="929825" cy="3628544"/>
      </dsp:txXfrm>
    </dsp:sp>
    <dsp:sp modelId="{F678816D-6ACC-DC4C-8350-9AF2F662E127}">
      <dsp:nvSpPr>
        <dsp:cNvPr id="0" name=""/>
        <dsp:cNvSpPr/>
      </dsp:nvSpPr>
      <dsp:spPr>
        <a:xfrm>
          <a:off x="7485223" y="743181"/>
          <a:ext cx="317425" cy="2459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7485223" y="792362"/>
        <a:ext cx="243654" cy="147542"/>
      </dsp:txXfrm>
    </dsp:sp>
    <dsp:sp modelId="{2C548015-FD64-CA4E-9DE2-C61DC8F74EE7}">
      <dsp:nvSpPr>
        <dsp:cNvPr id="0" name=""/>
        <dsp:cNvSpPr/>
      </dsp:nvSpPr>
      <dsp:spPr>
        <a:xfrm>
          <a:off x="7934410"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a:t>Acknowledge Limitations</a:t>
          </a:r>
        </a:p>
      </dsp:txBody>
      <dsp:txXfrm>
        <a:off x="7934410" y="668597"/>
        <a:ext cx="987681" cy="395072"/>
      </dsp:txXfrm>
    </dsp:sp>
    <dsp:sp modelId="{33B4E482-B2D9-CD4B-A331-39A2199FE71F}">
      <dsp:nvSpPr>
        <dsp:cNvPr id="0" name=""/>
        <dsp:cNvSpPr/>
      </dsp:nvSpPr>
      <dsp:spPr>
        <a:xfrm>
          <a:off x="8136706" y="1063669"/>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90000"/>
            </a:lnSpc>
            <a:spcBef>
              <a:spcPct val="0"/>
            </a:spcBef>
            <a:spcAft>
              <a:spcPct val="15000"/>
            </a:spcAft>
            <a:buChar char="•"/>
          </a:pPr>
          <a:r>
            <a:rPr lang="en-GB" sz="800" kern="1200">
              <a:solidFill>
                <a:prstClr val="black">
                  <a:hueOff val="0"/>
                  <a:satOff val="0"/>
                  <a:lumOff val="0"/>
                  <a:alphaOff val="0"/>
                </a:prstClr>
              </a:solidFill>
              <a:latin typeface="Segoe UI Light"/>
              <a:ea typeface="+mn-ea"/>
              <a:cs typeface="+mn-cs"/>
            </a:rPr>
            <a:t>Focus on only US data set</a:t>
          </a:r>
        </a:p>
        <a:p>
          <a:pPr marL="57150" lvl="1" indent="-57150" algn="l" defTabSz="355600">
            <a:lnSpc>
              <a:spcPct val="90000"/>
            </a:lnSpc>
            <a:spcBef>
              <a:spcPct val="0"/>
            </a:spcBef>
            <a:spcAft>
              <a:spcPct val="15000"/>
            </a:spcAft>
            <a:buChar char="•"/>
          </a:pPr>
          <a:r>
            <a:rPr lang="en-AU" sz="800" kern="1200">
              <a:solidFill>
                <a:prstClr val="black">
                  <a:hueOff val="0"/>
                  <a:satOff val="0"/>
                  <a:lumOff val="0"/>
                  <a:alphaOff val="0"/>
                </a:prstClr>
              </a:solidFill>
              <a:latin typeface="Segoe UI Light"/>
              <a:ea typeface="+mn-ea"/>
              <a:cs typeface="+mn-cs"/>
            </a:rPr>
            <a:t>Limited access to data</a:t>
          </a:r>
          <a:endParaRPr lang="en-GB" sz="800" kern="1200">
            <a:solidFill>
              <a:prstClr val="black">
                <a:hueOff val="0"/>
                <a:satOff val="0"/>
                <a:lumOff val="0"/>
                <a:alphaOff val="0"/>
              </a:prstClr>
            </a:solidFill>
            <a:latin typeface="Segoe UI Light"/>
            <a:ea typeface="+mn-ea"/>
            <a:cs typeface="+mn-cs"/>
          </a:endParaRPr>
        </a:p>
        <a:p>
          <a:pPr marL="57150" lvl="1" indent="-57150" algn="l" defTabSz="355600">
            <a:lnSpc>
              <a:spcPct val="90000"/>
            </a:lnSpc>
            <a:spcBef>
              <a:spcPct val="0"/>
            </a:spcBef>
            <a:spcAft>
              <a:spcPct val="15000"/>
            </a:spcAft>
            <a:buChar char="•"/>
          </a:pPr>
          <a:r>
            <a:rPr lang="en-AU" sz="800" kern="1200">
              <a:solidFill>
                <a:prstClr val="black">
                  <a:hueOff val="0"/>
                  <a:satOff val="0"/>
                  <a:lumOff val="0"/>
                  <a:alphaOff val="0"/>
                </a:prstClr>
              </a:solidFill>
              <a:latin typeface="Segoe UI Light"/>
              <a:ea typeface="+mn-ea"/>
              <a:cs typeface="+mn-cs"/>
            </a:rPr>
            <a:t>Time constraints</a:t>
          </a:r>
          <a:endParaRPr lang="en-GB" sz="800" kern="1200">
            <a:solidFill>
              <a:prstClr val="black">
                <a:hueOff val="0"/>
                <a:satOff val="0"/>
                <a:lumOff val="0"/>
                <a:alphaOff val="0"/>
              </a:prstClr>
            </a:solidFill>
            <a:latin typeface="Segoe UI Light"/>
            <a:ea typeface="+mn-ea"/>
            <a:cs typeface="+mn-cs"/>
          </a:endParaRPr>
        </a:p>
        <a:p>
          <a:pPr marL="57150" lvl="1" indent="-57150" algn="l" defTabSz="355600">
            <a:lnSpc>
              <a:spcPct val="90000"/>
            </a:lnSpc>
            <a:spcBef>
              <a:spcPct val="0"/>
            </a:spcBef>
            <a:spcAft>
              <a:spcPct val="15000"/>
            </a:spcAft>
            <a:buChar char="•"/>
          </a:pPr>
          <a:r>
            <a:rPr lang="en-GB" sz="800" kern="1200">
              <a:solidFill>
                <a:prstClr val="black">
                  <a:hueOff val="0"/>
                  <a:satOff val="0"/>
                  <a:lumOff val="0"/>
                  <a:alphaOff val="0"/>
                </a:prstClr>
              </a:solidFill>
              <a:latin typeface="Segoe UI Light"/>
              <a:ea typeface="+mn-ea"/>
              <a:cs typeface="+mn-cs"/>
            </a:rPr>
            <a:t>Technical error comes in while run the dataset using API in different time</a:t>
          </a:r>
        </a:p>
        <a:p>
          <a:pPr marL="57150" lvl="1" indent="-57150" algn="l" defTabSz="355600">
            <a:lnSpc>
              <a:spcPct val="90000"/>
            </a:lnSpc>
            <a:spcBef>
              <a:spcPct val="0"/>
            </a:spcBef>
            <a:spcAft>
              <a:spcPct val="15000"/>
            </a:spcAft>
            <a:buChar char="•"/>
          </a:pPr>
          <a:endParaRPr lang="en-GB" sz="800" kern="1200">
            <a:solidFill>
              <a:prstClr val="black">
                <a:hueOff val="0"/>
                <a:satOff val="0"/>
                <a:lumOff val="0"/>
                <a:alphaOff val="0"/>
              </a:prstClr>
            </a:solidFill>
            <a:latin typeface="Segoe UI Light"/>
            <a:ea typeface="+mn-ea"/>
            <a:cs typeface="+mn-cs"/>
          </a:endParaRPr>
        </a:p>
        <a:p>
          <a:pPr marL="57150" lvl="1" indent="0" algn="l" defTabSz="355600">
            <a:lnSpc>
              <a:spcPct val="90000"/>
            </a:lnSpc>
            <a:spcBef>
              <a:spcPct val="0"/>
            </a:spcBef>
            <a:spcAft>
              <a:spcPct val="15000"/>
            </a:spcAft>
            <a:buChar char="•"/>
          </a:pPr>
          <a:endParaRPr lang="en-GB" sz="800" kern="1200"/>
        </a:p>
      </dsp:txBody>
      <dsp:txXfrm>
        <a:off x="8165634" y="1092597"/>
        <a:ext cx="929825" cy="3628544"/>
      </dsp:txXfrm>
    </dsp:sp>
    <dsp:sp modelId="{4B7485E0-F88E-6248-B07B-8AC04690CFDA}">
      <dsp:nvSpPr>
        <dsp:cNvPr id="0" name=""/>
        <dsp:cNvSpPr/>
      </dsp:nvSpPr>
      <dsp:spPr>
        <a:xfrm>
          <a:off x="9071820" y="743181"/>
          <a:ext cx="317425" cy="2459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9071820" y="792362"/>
        <a:ext cx="243654" cy="147542"/>
      </dsp:txXfrm>
    </dsp:sp>
    <dsp:sp modelId="{54EF5468-E897-234C-8DE8-6B4E3AD81740}">
      <dsp:nvSpPr>
        <dsp:cNvPr id="0" name=""/>
        <dsp:cNvSpPr/>
      </dsp:nvSpPr>
      <dsp:spPr>
        <a:xfrm>
          <a:off x="9521007"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a:t>Tell the Story</a:t>
          </a:r>
        </a:p>
      </dsp:txBody>
      <dsp:txXfrm>
        <a:off x="9521007" y="668597"/>
        <a:ext cx="987681" cy="395072"/>
      </dsp:txXfrm>
    </dsp:sp>
    <dsp:sp modelId="{ADC2AE04-D571-084B-A357-FB0D9C13BB97}">
      <dsp:nvSpPr>
        <dsp:cNvPr id="0" name=""/>
        <dsp:cNvSpPr/>
      </dsp:nvSpPr>
      <dsp:spPr>
        <a:xfrm>
          <a:off x="9724725" y="1074655"/>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100000"/>
            </a:lnSpc>
            <a:spcBef>
              <a:spcPct val="0"/>
            </a:spcBef>
            <a:spcAft>
              <a:spcPct val="15000"/>
            </a:spcAft>
            <a:buChar char="•"/>
          </a:pPr>
          <a:r>
            <a:rPr lang="en-GB" sz="800" kern="1200"/>
            <a:t>We tried our best </a:t>
          </a:r>
          <a:r>
            <a:rPr lang="en-GB" sz="800" kern="1200">
              <a:solidFill>
                <a:prstClr val="black">
                  <a:hueOff val="0"/>
                  <a:satOff val="0"/>
                  <a:lumOff val="0"/>
                  <a:alphaOff val="0"/>
                </a:prstClr>
              </a:solidFill>
              <a:latin typeface="Segoe UI Light"/>
              <a:ea typeface="+mn-ea"/>
              <a:cs typeface="+mn-cs"/>
            </a:rPr>
            <a:t>to connect the dots to find meaning analysis with dataset</a:t>
          </a:r>
          <a:r>
            <a:rPr lang="en-GB" sz="800" kern="1200"/>
            <a:t>. </a:t>
          </a:r>
        </a:p>
        <a:p>
          <a:pPr marL="285750" lvl="1" indent="-285750" algn="l" defTabSz="2000250">
            <a:lnSpc>
              <a:spcPct val="90000"/>
            </a:lnSpc>
            <a:spcBef>
              <a:spcPct val="0"/>
            </a:spcBef>
            <a:spcAft>
              <a:spcPct val="15000"/>
            </a:spcAft>
            <a:buChar char="•"/>
          </a:pPr>
          <a:endParaRPr lang="en-GB" sz="4500" kern="1200"/>
        </a:p>
      </dsp:txBody>
      <dsp:txXfrm>
        <a:off x="9753653" y="1103583"/>
        <a:ext cx="929825" cy="3628544"/>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a:t>10/16/2019</a:t>
            </a: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3EBC1D5-B3EF-4A13-8CDE-7F28DE69B96C}" type="slidenum">
              <a:rPr lang="en-US" smtClean="0"/>
              <a:t>‹#›</a:t>
            </a:fld>
            <a:endParaRPr lang="en-US"/>
          </a:p>
        </p:txBody>
      </p:sp>
    </p:spTree>
    <p:extLst>
      <p:ext uri="{BB962C8B-B14F-4D97-AF65-F5344CB8AC3E}">
        <p14:creationId xmlns:p14="http://schemas.microsoft.com/office/powerpoint/2010/main" val="37590146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noProof="0"/>
              <a:t>10/16/2019</a:t>
            </a: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US" noProof="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FD34AC2-3728-4A8B-B58F-6888FAEC3D20}" type="slidenum">
              <a:rPr lang="en-US" noProof="0" smtClean="0"/>
              <a:t>‹#›</a:t>
            </a:fld>
            <a:endParaRPr lang="en-US" noProof="0"/>
          </a:p>
        </p:txBody>
      </p:sp>
    </p:spTree>
    <p:extLst>
      <p:ext uri="{BB962C8B-B14F-4D97-AF65-F5344CB8AC3E}">
        <p14:creationId xmlns:p14="http://schemas.microsoft.com/office/powerpoint/2010/main" val="10861781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
        <p:nvSpPr>
          <p:cNvPr id="4" name="Slide Number Placeholder 3"/>
          <p:cNvSpPr>
            <a:spLocks noGrp="1"/>
          </p:cNvSpPr>
          <p:nvPr>
            <p:ph type="sldNum" sz="quarter" idx="10"/>
          </p:nvPr>
        </p:nvSpPr>
        <p:spPr/>
        <p:txBody>
          <a:bodyPr rtlCol="0"/>
          <a:lstStyle/>
          <a:p>
            <a:pPr rtl="0"/>
            <a:fld id="{5FD34AC2-3728-4A8B-B58F-6888FAEC3D20}" type="slidenum">
              <a:rPr lang="en-US" smtClean="0"/>
              <a:t>1</a:t>
            </a:fld>
            <a:endParaRPr lang="en-US"/>
          </a:p>
        </p:txBody>
      </p:sp>
    </p:spTree>
    <p:extLst>
      <p:ext uri="{BB962C8B-B14F-4D97-AF65-F5344CB8AC3E}">
        <p14:creationId xmlns:p14="http://schemas.microsoft.com/office/powerpoint/2010/main" val="122656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
        <p:nvSpPr>
          <p:cNvPr id="4" name="Slide Number Placeholder 3"/>
          <p:cNvSpPr>
            <a:spLocks noGrp="1"/>
          </p:cNvSpPr>
          <p:nvPr>
            <p:ph type="sldNum" sz="quarter" idx="10"/>
          </p:nvPr>
        </p:nvSpPr>
        <p:spPr/>
        <p:txBody>
          <a:bodyPr rtlCol="0"/>
          <a:lstStyle/>
          <a:p>
            <a:pPr rtl="0"/>
            <a:fld id="{5FD34AC2-3728-4A8B-B58F-6888FAEC3D20}" type="slidenum">
              <a:rPr lang="en-US" noProof="0" smtClean="0"/>
              <a:t>22</a:t>
            </a:fld>
            <a:endParaRPr lang="en-US" noProof="0"/>
          </a:p>
        </p:txBody>
      </p:sp>
    </p:spTree>
    <p:extLst>
      <p:ext uri="{BB962C8B-B14F-4D97-AF65-F5344CB8AC3E}">
        <p14:creationId xmlns:p14="http://schemas.microsoft.com/office/powerpoint/2010/main" val="2510620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rtlCol="0" anchor="b"/>
          <a:lstStyle>
            <a:lvl1pPr algn="ctr">
              <a:defRPr sz="6000"/>
            </a:lvl1pPr>
          </a:lstStyle>
          <a:p>
            <a:pPr rtl="0"/>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rtlCol="0"/>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a:t>Click to edit Master subtitle style</a:t>
            </a:r>
            <a:endParaRPr lang="en-US"/>
          </a:p>
        </p:txBody>
      </p:sp>
      <p:sp>
        <p:nvSpPr>
          <p:cNvPr id="4" name="Date Placeholder 3"/>
          <p:cNvSpPr>
            <a:spLocks noGrp="1"/>
          </p:cNvSpPr>
          <p:nvPr>
            <p:ph type="dt" sz="half" idx="10"/>
          </p:nvPr>
        </p:nvSpPr>
        <p:spPr/>
        <p:txBody>
          <a:bodyPr rtlCol="0"/>
          <a:lstStyle/>
          <a:p>
            <a:pPr rtl="0"/>
            <a:r>
              <a:rPr lang="en-US"/>
              <a:t>10/16/2019</a:t>
            </a:r>
          </a:p>
        </p:txBody>
      </p:sp>
      <p:sp>
        <p:nvSpPr>
          <p:cNvPr id="5" name="Footer Placeholder 4"/>
          <p:cNvSpPr>
            <a:spLocks noGrp="1"/>
          </p:cNvSpPr>
          <p:nvPr>
            <p:ph type="ftr" sz="quarter" idx="11"/>
          </p:nvPr>
        </p:nvSpPr>
        <p:spPr/>
        <p:txBody>
          <a:bodyPr rtlCol="0"/>
          <a:lstStyle/>
          <a:p>
            <a:pPr rtl="0"/>
            <a:endParaRPr lang="en-US"/>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2635058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rtlCol="0" anchor="b"/>
          <a:lstStyle>
            <a:lvl1pPr>
              <a:defRPr sz="3200"/>
            </a:lvl1pPr>
          </a:lstStyle>
          <a:p>
            <a:pPr rtl="0"/>
            <a:r>
              <a:rPr lang="en-GB"/>
              <a:t>Click to edit Master title style</a:t>
            </a:r>
            <a:endParaRPr lang="en-US"/>
          </a:p>
        </p:txBody>
      </p:sp>
      <p:sp>
        <p:nvSpPr>
          <p:cNvPr id="3" name="Picture Placeholder 2"/>
          <p:cNvSpPr>
            <a:spLocks noGrp="1" noChangeAspect="1"/>
          </p:cNvSpPr>
          <p:nvPr>
            <p:ph type="pic" idx="1"/>
          </p:nvPr>
        </p:nvSpPr>
        <p:spPr>
          <a:xfrm>
            <a:off x="5183188" y="987425"/>
            <a:ext cx="6172200" cy="4873625"/>
          </a:xfrm>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GB"/>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a:t>Click to edit Master text styles</a:t>
            </a:r>
          </a:p>
        </p:txBody>
      </p:sp>
      <p:sp>
        <p:nvSpPr>
          <p:cNvPr id="5" name="Date Placeholder 4"/>
          <p:cNvSpPr>
            <a:spLocks noGrp="1"/>
          </p:cNvSpPr>
          <p:nvPr>
            <p:ph type="dt" sz="half" idx="10"/>
          </p:nvPr>
        </p:nvSpPr>
        <p:spPr/>
        <p:txBody>
          <a:bodyPr rtlCol="0"/>
          <a:lstStyle/>
          <a:p>
            <a:pPr rtl="0"/>
            <a:r>
              <a:rPr lang="en-US"/>
              <a:t>10/16/2019</a:t>
            </a:r>
          </a:p>
        </p:txBody>
      </p:sp>
      <p:sp>
        <p:nvSpPr>
          <p:cNvPr id="6" name="Footer Placeholder 5"/>
          <p:cNvSpPr>
            <a:spLocks noGrp="1"/>
          </p:cNvSpPr>
          <p:nvPr>
            <p:ph type="ftr" sz="quarter" idx="11"/>
          </p:nvPr>
        </p:nvSpPr>
        <p:spPr/>
        <p:txBody>
          <a:bodyPr rtlCol="0"/>
          <a:lstStyle/>
          <a:p>
            <a:pPr rtl="0"/>
            <a:endParaRPr lang="en-US"/>
          </a:p>
        </p:txBody>
      </p:sp>
      <p:sp>
        <p:nvSpPr>
          <p:cNvPr id="7" name="Slide Number Placeholder 6"/>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277954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a:t>Click to edit Master title style</a:t>
            </a:r>
            <a:endParaRPr lang="en-US"/>
          </a:p>
        </p:txBody>
      </p:sp>
      <p:sp>
        <p:nvSpPr>
          <p:cNvPr id="3" name="Vertical Text Placeholder 2"/>
          <p:cNvSpPr>
            <a:spLocks noGrp="1"/>
          </p:cNvSpPr>
          <p:nvPr>
            <p:ph type="body" orient="vert" idx="1"/>
          </p:nvPr>
        </p:nvSpPr>
        <p:spPr/>
        <p:txBody>
          <a:bodyPr vert="eaVert"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4" name="Date Placeholder 3"/>
          <p:cNvSpPr>
            <a:spLocks noGrp="1"/>
          </p:cNvSpPr>
          <p:nvPr>
            <p:ph type="dt" sz="half" idx="10"/>
          </p:nvPr>
        </p:nvSpPr>
        <p:spPr/>
        <p:txBody>
          <a:bodyPr rtlCol="0"/>
          <a:lstStyle/>
          <a:p>
            <a:pPr rtl="0"/>
            <a:r>
              <a:rPr lang="en-US"/>
              <a:t>10/16/2019</a:t>
            </a:r>
          </a:p>
        </p:txBody>
      </p:sp>
      <p:sp>
        <p:nvSpPr>
          <p:cNvPr id="5" name="Footer Placeholder 4"/>
          <p:cNvSpPr>
            <a:spLocks noGrp="1"/>
          </p:cNvSpPr>
          <p:nvPr>
            <p:ph type="ftr" sz="quarter" idx="11"/>
          </p:nvPr>
        </p:nvSpPr>
        <p:spPr/>
        <p:txBody>
          <a:bodyPr rtlCol="0"/>
          <a:lstStyle/>
          <a:p>
            <a:pPr rtl="0"/>
            <a:endParaRPr lang="en-US"/>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439420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rtlCol="0"/>
          <a:lstStyle/>
          <a:p>
            <a:pPr rtl="0"/>
            <a:r>
              <a:rPr lang="en-GB"/>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4" name="Date Placeholder 3"/>
          <p:cNvSpPr>
            <a:spLocks noGrp="1"/>
          </p:cNvSpPr>
          <p:nvPr>
            <p:ph type="dt" sz="half" idx="10"/>
          </p:nvPr>
        </p:nvSpPr>
        <p:spPr/>
        <p:txBody>
          <a:bodyPr rtlCol="0"/>
          <a:lstStyle/>
          <a:p>
            <a:pPr rtl="0"/>
            <a:r>
              <a:rPr lang="en-US"/>
              <a:t>10/16/2019</a:t>
            </a:r>
          </a:p>
        </p:txBody>
      </p:sp>
      <p:sp>
        <p:nvSpPr>
          <p:cNvPr id="5" name="Footer Placeholder 4"/>
          <p:cNvSpPr>
            <a:spLocks noGrp="1"/>
          </p:cNvSpPr>
          <p:nvPr>
            <p:ph type="ftr" sz="quarter" idx="11"/>
          </p:nvPr>
        </p:nvSpPr>
        <p:spPr/>
        <p:txBody>
          <a:bodyPr rtlCol="0"/>
          <a:lstStyle/>
          <a:p>
            <a:pPr rtl="0"/>
            <a:endParaRPr lang="en-US"/>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3032131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a:t>Click to edit Master title style</a:t>
            </a:r>
            <a:endParaRPr lang="en-US"/>
          </a:p>
        </p:txBody>
      </p:sp>
      <p:sp>
        <p:nvSpPr>
          <p:cNvPr id="3" name="Content Placeholder 2"/>
          <p:cNvSpPr>
            <a:spLocks noGrp="1"/>
          </p:cNvSpPr>
          <p:nvPr>
            <p:ph idx="1"/>
          </p:nvPr>
        </p:nvSpPr>
        <p:spPr/>
        <p:txBody>
          <a:bodyPr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4" name="Date Placeholder 3"/>
          <p:cNvSpPr>
            <a:spLocks noGrp="1"/>
          </p:cNvSpPr>
          <p:nvPr>
            <p:ph type="dt" sz="half" idx="10"/>
          </p:nvPr>
        </p:nvSpPr>
        <p:spPr/>
        <p:txBody>
          <a:bodyPr rtlCol="0"/>
          <a:lstStyle/>
          <a:p>
            <a:pPr rtl="0"/>
            <a:r>
              <a:rPr lang="en-US"/>
              <a:t>10/16/2019</a:t>
            </a:r>
          </a:p>
        </p:txBody>
      </p:sp>
      <p:sp>
        <p:nvSpPr>
          <p:cNvPr id="5" name="Footer Placeholder 4"/>
          <p:cNvSpPr>
            <a:spLocks noGrp="1"/>
          </p:cNvSpPr>
          <p:nvPr>
            <p:ph type="ftr" sz="quarter" idx="11"/>
          </p:nvPr>
        </p:nvSpPr>
        <p:spPr/>
        <p:txBody>
          <a:bodyPr rtlCol="0"/>
          <a:lstStyle/>
          <a:p>
            <a:pPr rtl="0"/>
            <a:endParaRPr lang="en-US"/>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3302397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rtlCol="0" anchor="b"/>
          <a:lstStyle>
            <a:lvl1pPr>
              <a:defRPr sz="6000"/>
            </a:lvl1pPr>
          </a:lstStyle>
          <a:p>
            <a:pPr rtl="0"/>
            <a:r>
              <a:rPr lang="en-GB"/>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rtlCol="0"/>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a:t>Click to edit Master text styles</a:t>
            </a:r>
          </a:p>
        </p:txBody>
      </p:sp>
      <p:sp>
        <p:nvSpPr>
          <p:cNvPr id="4" name="Date Placeholder 3"/>
          <p:cNvSpPr>
            <a:spLocks noGrp="1"/>
          </p:cNvSpPr>
          <p:nvPr>
            <p:ph type="dt" sz="half" idx="10"/>
          </p:nvPr>
        </p:nvSpPr>
        <p:spPr/>
        <p:txBody>
          <a:bodyPr rtlCol="0"/>
          <a:lstStyle/>
          <a:p>
            <a:pPr rtl="0"/>
            <a:r>
              <a:rPr lang="en-US"/>
              <a:t>10/16/2019</a:t>
            </a:r>
          </a:p>
        </p:txBody>
      </p:sp>
      <p:sp>
        <p:nvSpPr>
          <p:cNvPr id="5" name="Footer Placeholder 4"/>
          <p:cNvSpPr>
            <a:spLocks noGrp="1"/>
          </p:cNvSpPr>
          <p:nvPr>
            <p:ph type="ftr" sz="quarter" idx="11"/>
          </p:nvPr>
        </p:nvSpPr>
        <p:spPr/>
        <p:txBody>
          <a:bodyPr rtlCol="0"/>
          <a:lstStyle/>
          <a:p>
            <a:pPr rtl="0"/>
            <a:endParaRPr lang="en-US"/>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166206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4" name="Content Placeholder 3"/>
          <p:cNvSpPr>
            <a:spLocks noGrp="1"/>
          </p:cNvSpPr>
          <p:nvPr>
            <p:ph sz="half" idx="2"/>
          </p:nvPr>
        </p:nvSpPr>
        <p:spPr>
          <a:xfrm>
            <a:off x="6172200" y="1825625"/>
            <a:ext cx="5181600" cy="4351338"/>
          </a:xfrm>
        </p:spPr>
        <p:txBody>
          <a:bodyPr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5" name="Date Placeholder 4"/>
          <p:cNvSpPr>
            <a:spLocks noGrp="1"/>
          </p:cNvSpPr>
          <p:nvPr>
            <p:ph type="dt" sz="half" idx="10"/>
          </p:nvPr>
        </p:nvSpPr>
        <p:spPr/>
        <p:txBody>
          <a:bodyPr rtlCol="0"/>
          <a:lstStyle/>
          <a:p>
            <a:pPr rtl="0"/>
            <a:r>
              <a:rPr lang="en-US"/>
              <a:t>10/16/2019</a:t>
            </a:r>
          </a:p>
        </p:txBody>
      </p:sp>
      <p:sp>
        <p:nvSpPr>
          <p:cNvPr id="6" name="Footer Placeholder 5"/>
          <p:cNvSpPr>
            <a:spLocks noGrp="1"/>
          </p:cNvSpPr>
          <p:nvPr>
            <p:ph type="ftr" sz="quarter" idx="11"/>
          </p:nvPr>
        </p:nvSpPr>
        <p:spPr/>
        <p:txBody>
          <a:bodyPr rtlCol="0"/>
          <a:lstStyle/>
          <a:p>
            <a:pPr rtl="0"/>
            <a:endParaRPr lang="en-US"/>
          </a:p>
        </p:txBody>
      </p:sp>
      <p:sp>
        <p:nvSpPr>
          <p:cNvPr id="7" name="Slide Number Placeholder 6"/>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2034835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rtlCol="0"/>
          <a:lstStyle/>
          <a:p>
            <a:pPr rtl="0"/>
            <a:r>
              <a:rPr lang="en-GB"/>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5" name="Text Placeholder 4"/>
          <p:cNvSpPr>
            <a:spLocks noGrp="1"/>
          </p:cNvSpPr>
          <p:nvPr>
            <p:ph type="body" sz="quarter" idx="3"/>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7" name="Date Placeholder 6"/>
          <p:cNvSpPr>
            <a:spLocks noGrp="1"/>
          </p:cNvSpPr>
          <p:nvPr>
            <p:ph type="dt" sz="half" idx="10"/>
          </p:nvPr>
        </p:nvSpPr>
        <p:spPr/>
        <p:txBody>
          <a:bodyPr rtlCol="0"/>
          <a:lstStyle/>
          <a:p>
            <a:pPr rtl="0"/>
            <a:r>
              <a:rPr lang="en-US"/>
              <a:t>10/16/2019</a:t>
            </a:r>
          </a:p>
        </p:txBody>
      </p:sp>
      <p:sp>
        <p:nvSpPr>
          <p:cNvPr id="8" name="Footer Placeholder 7"/>
          <p:cNvSpPr>
            <a:spLocks noGrp="1"/>
          </p:cNvSpPr>
          <p:nvPr>
            <p:ph type="ftr" sz="quarter" idx="11"/>
          </p:nvPr>
        </p:nvSpPr>
        <p:spPr/>
        <p:txBody>
          <a:bodyPr rtlCol="0"/>
          <a:lstStyle/>
          <a:p>
            <a:pPr rtl="0"/>
            <a:endParaRPr lang="en-US"/>
          </a:p>
        </p:txBody>
      </p:sp>
      <p:sp>
        <p:nvSpPr>
          <p:cNvPr id="9" name="Slide Number Placeholder 8"/>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1645618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a:t>Click to edit Master title style</a:t>
            </a:r>
            <a:endParaRPr lang="en-US"/>
          </a:p>
        </p:txBody>
      </p:sp>
      <p:sp>
        <p:nvSpPr>
          <p:cNvPr id="3" name="Date Placeholder 2"/>
          <p:cNvSpPr>
            <a:spLocks noGrp="1"/>
          </p:cNvSpPr>
          <p:nvPr>
            <p:ph type="dt" sz="half" idx="10"/>
          </p:nvPr>
        </p:nvSpPr>
        <p:spPr/>
        <p:txBody>
          <a:bodyPr rtlCol="0"/>
          <a:lstStyle/>
          <a:p>
            <a:pPr rtl="0"/>
            <a:r>
              <a:rPr lang="en-US"/>
              <a:t>10/16/2019</a:t>
            </a:r>
          </a:p>
        </p:txBody>
      </p:sp>
      <p:sp>
        <p:nvSpPr>
          <p:cNvPr id="4" name="Footer Placeholder 3"/>
          <p:cNvSpPr>
            <a:spLocks noGrp="1"/>
          </p:cNvSpPr>
          <p:nvPr>
            <p:ph type="ftr" sz="quarter" idx="11"/>
          </p:nvPr>
        </p:nvSpPr>
        <p:spPr/>
        <p:txBody>
          <a:bodyPr rtlCol="0"/>
          <a:lstStyle/>
          <a:p>
            <a:pPr rtl="0"/>
            <a:endParaRPr lang="en-US"/>
          </a:p>
        </p:txBody>
      </p:sp>
      <p:sp>
        <p:nvSpPr>
          <p:cNvPr id="5" name="Slide Number Placeholder 4"/>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1432641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rtlCol="0"/>
          <a:lstStyle/>
          <a:p>
            <a:pPr rtl="0"/>
            <a:r>
              <a:rPr lang="en-US"/>
              <a:t>10/16/2019</a:t>
            </a:r>
          </a:p>
        </p:txBody>
      </p:sp>
      <p:sp>
        <p:nvSpPr>
          <p:cNvPr id="3" name="Footer Placeholder 2"/>
          <p:cNvSpPr>
            <a:spLocks noGrp="1"/>
          </p:cNvSpPr>
          <p:nvPr>
            <p:ph type="ftr" sz="quarter" idx="11"/>
          </p:nvPr>
        </p:nvSpPr>
        <p:spPr/>
        <p:txBody>
          <a:bodyPr rtlCol="0"/>
          <a:lstStyle/>
          <a:p>
            <a:pPr rtl="0"/>
            <a:endParaRPr lang="en-US"/>
          </a:p>
        </p:txBody>
      </p:sp>
      <p:sp>
        <p:nvSpPr>
          <p:cNvPr id="4" name="Slide Number Placeholder 3"/>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753328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3B832CC-E04A-47A7-966D-475AEA6409AB}"/>
              </a:ext>
            </a:extLst>
          </p:cNvPr>
          <p:cNvSpPr>
            <a:spLocks noGrp="1"/>
          </p:cNvSpPr>
          <p:nvPr>
            <p:ph type="pic" sz="quarter" idx="13"/>
          </p:nvPr>
        </p:nvSpPr>
        <p:spPr>
          <a:xfrm>
            <a:off x="4689139"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rtlCol="0">
            <a:noAutofit/>
          </a:bodyPr>
          <a:lstStyle/>
          <a:p>
            <a:pPr rtl="0"/>
            <a:r>
              <a:rPr lang="en-GB"/>
              <a:t>Click icon to add picture</a:t>
            </a:r>
            <a:endParaRPr lang="en-US"/>
          </a:p>
        </p:txBody>
      </p:sp>
      <p:sp>
        <p:nvSpPr>
          <p:cNvPr id="2" name="Date Placeholder 1"/>
          <p:cNvSpPr>
            <a:spLocks noGrp="1"/>
          </p:cNvSpPr>
          <p:nvPr>
            <p:ph type="dt" sz="half" idx="10"/>
          </p:nvPr>
        </p:nvSpPr>
        <p:spPr/>
        <p:txBody>
          <a:bodyPr rtlCol="0"/>
          <a:lstStyle/>
          <a:p>
            <a:pPr rtl="0"/>
            <a:r>
              <a:rPr lang="en-US"/>
              <a:t>10/16/2019</a:t>
            </a:r>
          </a:p>
        </p:txBody>
      </p:sp>
      <p:sp>
        <p:nvSpPr>
          <p:cNvPr id="3" name="Footer Placeholder 2"/>
          <p:cNvSpPr>
            <a:spLocks noGrp="1"/>
          </p:cNvSpPr>
          <p:nvPr>
            <p:ph type="ftr" sz="quarter" idx="11"/>
          </p:nvPr>
        </p:nvSpPr>
        <p:spPr/>
        <p:txBody>
          <a:bodyPr rtlCol="0"/>
          <a:lstStyle/>
          <a:p>
            <a:pPr rtl="0"/>
            <a:endParaRPr lang="en-US"/>
          </a:p>
        </p:txBody>
      </p:sp>
      <p:sp>
        <p:nvSpPr>
          <p:cNvPr id="4" name="Slide Number Placeholder 3"/>
          <p:cNvSpPr>
            <a:spLocks noGrp="1"/>
          </p:cNvSpPr>
          <p:nvPr>
            <p:ph type="sldNum" sz="quarter" idx="12"/>
          </p:nvPr>
        </p:nvSpPr>
        <p:spPr/>
        <p:txBody>
          <a:bodyPr rtlCol="0"/>
          <a:lstStyle/>
          <a:p>
            <a:pPr rtl="0"/>
            <a:fld id="{A428E537-E56B-49CA-B596-52598082FBE8}" type="slidenum">
              <a:rPr lang="en-US" smtClean="0"/>
              <a:t>‹#›</a:t>
            </a:fld>
            <a:endParaRPr lang="en-US"/>
          </a:p>
        </p:txBody>
      </p:sp>
      <p:sp>
        <p:nvSpPr>
          <p:cNvPr id="6" name="Freeform: Shape 7">
            <a:extLst>
              <a:ext uri="{FF2B5EF4-FFF2-40B4-BE49-F238E27FC236}">
                <a16:creationId xmlns:a16="http://schemas.microsoft.com/office/drawing/2014/main" id="{23B832CC-E04A-47A7-966D-475AEA6409AB}"/>
              </a:ext>
            </a:extLst>
          </p:cNvPr>
          <p:cNvSpPr>
            <a:spLocks noGrp="1"/>
          </p:cNvSpPr>
          <p:nvPr>
            <p:ph type="pic" sz="quarter" idx="14"/>
          </p:nvPr>
        </p:nvSpPr>
        <p:spPr>
          <a:xfrm>
            <a:off x="1125882"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rtlCol="0">
            <a:noAutofit/>
          </a:bodyPr>
          <a:lstStyle/>
          <a:p>
            <a:pPr rtl="0"/>
            <a:r>
              <a:rPr lang="en-GB"/>
              <a:t>Click icon to add picture</a:t>
            </a:r>
            <a:endParaRPr lang="en-US"/>
          </a:p>
        </p:txBody>
      </p:sp>
      <p:sp>
        <p:nvSpPr>
          <p:cNvPr id="7" name="Freeform: Shape 7">
            <a:extLst>
              <a:ext uri="{FF2B5EF4-FFF2-40B4-BE49-F238E27FC236}">
                <a16:creationId xmlns:a16="http://schemas.microsoft.com/office/drawing/2014/main" id="{23B832CC-E04A-47A7-966D-475AEA6409AB}"/>
              </a:ext>
            </a:extLst>
          </p:cNvPr>
          <p:cNvSpPr>
            <a:spLocks noGrp="1"/>
          </p:cNvSpPr>
          <p:nvPr>
            <p:ph type="pic" sz="quarter" idx="15"/>
          </p:nvPr>
        </p:nvSpPr>
        <p:spPr>
          <a:xfrm>
            <a:off x="8252396"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rtlCol="0">
            <a:noAutofit/>
          </a:bodyPr>
          <a:lstStyle/>
          <a:p>
            <a:pPr rtl="0"/>
            <a:r>
              <a:rPr lang="en-GB"/>
              <a:t>Click icon to add picture</a:t>
            </a:r>
            <a:endParaRPr lang="en-US"/>
          </a:p>
        </p:txBody>
      </p:sp>
    </p:spTree>
    <p:extLst>
      <p:ext uri="{BB962C8B-B14F-4D97-AF65-F5344CB8AC3E}">
        <p14:creationId xmlns:p14="http://schemas.microsoft.com/office/powerpoint/2010/main" val="159699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rtlCol="0" anchor="b"/>
          <a:lstStyle>
            <a:lvl1pPr>
              <a:defRPr sz="3200"/>
            </a:lvl1pPr>
          </a:lstStyle>
          <a:p>
            <a:pPr rtl="0"/>
            <a:r>
              <a:rPr lang="en-GB"/>
              <a:t>Click to edit Master title style</a:t>
            </a:r>
            <a:endParaRPr lang="en-US"/>
          </a:p>
        </p:txBody>
      </p:sp>
      <p:sp>
        <p:nvSpPr>
          <p:cNvPr id="3" name="Content Placeholder 2"/>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4" name="Text Placeholder 3"/>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a:t>Click to edit Master text styles</a:t>
            </a:r>
          </a:p>
        </p:txBody>
      </p:sp>
      <p:sp>
        <p:nvSpPr>
          <p:cNvPr id="5" name="Date Placeholder 4"/>
          <p:cNvSpPr>
            <a:spLocks noGrp="1"/>
          </p:cNvSpPr>
          <p:nvPr>
            <p:ph type="dt" sz="half" idx="10"/>
          </p:nvPr>
        </p:nvSpPr>
        <p:spPr/>
        <p:txBody>
          <a:bodyPr rtlCol="0"/>
          <a:lstStyle/>
          <a:p>
            <a:pPr rtl="0"/>
            <a:r>
              <a:rPr lang="en-US"/>
              <a:t>10/16/2019</a:t>
            </a:r>
          </a:p>
        </p:txBody>
      </p:sp>
      <p:sp>
        <p:nvSpPr>
          <p:cNvPr id="6" name="Footer Placeholder 5"/>
          <p:cNvSpPr>
            <a:spLocks noGrp="1"/>
          </p:cNvSpPr>
          <p:nvPr>
            <p:ph type="ftr" sz="quarter" idx="11"/>
          </p:nvPr>
        </p:nvSpPr>
        <p:spPr/>
        <p:txBody>
          <a:bodyPr rtlCol="0"/>
          <a:lstStyle/>
          <a:p>
            <a:pPr rtl="0"/>
            <a:endParaRPr lang="en-US"/>
          </a:p>
        </p:txBody>
      </p:sp>
      <p:sp>
        <p:nvSpPr>
          <p:cNvPr id="7" name="Slide Number Placeholder 6"/>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4001594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r>
              <a:rPr lang="en-US"/>
              <a:t>10/16/2019</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A428E537-E56B-49CA-B596-52598082FBE8}" type="slidenum">
              <a:rPr lang="en-US" smtClean="0"/>
              <a:t>‹#›</a:t>
            </a:fld>
            <a:endParaRPr lang="en-US"/>
          </a:p>
        </p:txBody>
      </p:sp>
    </p:spTree>
    <p:extLst>
      <p:ext uri="{BB962C8B-B14F-4D97-AF65-F5344CB8AC3E}">
        <p14:creationId xmlns:p14="http://schemas.microsoft.com/office/powerpoint/2010/main" val="28447593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descr="A person holding a tablet&#10;&#10;Description automatically generated with medium confidence">
            <a:extLst>
              <a:ext uri="{FF2B5EF4-FFF2-40B4-BE49-F238E27FC236}">
                <a16:creationId xmlns:a16="http://schemas.microsoft.com/office/drawing/2014/main" id="{5C11F7CD-75A6-E137-065C-34A2FC932FBD}"/>
              </a:ext>
            </a:extLst>
          </p:cNvPr>
          <p:cNvPicPr>
            <a:picLocks noChangeAspect="1"/>
          </p:cNvPicPr>
          <p:nvPr/>
        </p:nvPicPr>
        <p:blipFill rotWithShape="1">
          <a:blip r:embed="rId3">
            <a:extLst>
              <a:ext uri="{28A0092B-C50C-407E-A947-70E740481C1C}">
                <a14:useLocalDpi xmlns:a14="http://schemas.microsoft.com/office/drawing/2010/main" val="0"/>
              </a:ext>
            </a:extLst>
          </a:blip>
          <a:srcRect t="8221" b="25753"/>
          <a:stretch/>
        </p:blipFill>
        <p:spPr>
          <a:xfrm>
            <a:off x="3985591" y="10"/>
            <a:ext cx="8206408" cy="6857990"/>
          </a:xfrm>
          <a:custGeom>
            <a:avLst/>
            <a:gdLst/>
            <a:ahLst/>
            <a:cxnLst/>
            <a:rect l="l" t="t" r="r" b="b"/>
            <a:pathLst>
              <a:path w="12192000" h="6858000">
                <a:moveTo>
                  <a:pt x="0" y="0"/>
                </a:moveTo>
                <a:lnTo>
                  <a:pt x="12192000" y="0"/>
                </a:lnTo>
                <a:lnTo>
                  <a:pt x="12192000" y="6858000"/>
                </a:lnTo>
                <a:lnTo>
                  <a:pt x="0" y="6858000"/>
                </a:lnTo>
                <a:close/>
              </a:path>
            </a:pathLst>
          </a:custGeom>
        </p:spPr>
      </p:pic>
      <p:grpSp>
        <p:nvGrpSpPr>
          <p:cNvPr id="20" name="Group 19">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31" name="Freeform: Shape 20">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oup 21">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3" name="Group 22">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32" name="Freeform: Shape 26">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27">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4" name="Group 23">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4">
                  <a:alphaModFix amt="57000"/>
                </a:blip>
                <a:tile tx="0" ty="0" sx="100000" sy="100000" flip="none" algn="tl"/>
              </a:blipFill>
              <a:effectLst/>
            </p:grpSpPr>
            <p:sp>
              <p:nvSpPr>
                <p:cNvPr id="25" name="Freeform: Shape 24">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25">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16" name="TextBox 15">
            <a:extLst>
              <a:ext uri="{FF2B5EF4-FFF2-40B4-BE49-F238E27FC236}">
                <a16:creationId xmlns:a16="http://schemas.microsoft.com/office/drawing/2014/main" id="{9AEE34A7-B9ED-74A7-75FD-00C739C4827C}"/>
              </a:ext>
            </a:extLst>
          </p:cNvPr>
          <p:cNvSpPr txBox="1"/>
          <p:nvPr/>
        </p:nvSpPr>
        <p:spPr>
          <a:xfrm>
            <a:off x="0" y="2402541"/>
            <a:ext cx="4416982" cy="584775"/>
          </a:xfrm>
          <a:prstGeom prst="rect">
            <a:avLst/>
          </a:prstGeom>
          <a:noFill/>
        </p:spPr>
        <p:txBody>
          <a:bodyPr wrap="square" rtlCol="0">
            <a:spAutoFit/>
          </a:bodyPr>
          <a:lstStyle/>
          <a:p>
            <a:r>
              <a:rPr lang="en-US" sz="3200" b="1">
                <a:solidFill>
                  <a:schemeClr val="bg1"/>
                </a:solidFill>
              </a:rPr>
              <a:t>YouTube Trend Analysis</a:t>
            </a:r>
          </a:p>
        </p:txBody>
      </p:sp>
      <p:sp>
        <p:nvSpPr>
          <p:cNvPr id="17" name="TextBox 16">
            <a:extLst>
              <a:ext uri="{FF2B5EF4-FFF2-40B4-BE49-F238E27FC236}">
                <a16:creationId xmlns:a16="http://schemas.microsoft.com/office/drawing/2014/main" id="{5BB6E62E-45FE-0E11-405E-A7038DD185F5}"/>
              </a:ext>
            </a:extLst>
          </p:cNvPr>
          <p:cNvSpPr txBox="1"/>
          <p:nvPr/>
        </p:nvSpPr>
        <p:spPr>
          <a:xfrm>
            <a:off x="0" y="3136612"/>
            <a:ext cx="4416982" cy="1477328"/>
          </a:xfrm>
          <a:prstGeom prst="rect">
            <a:avLst/>
          </a:prstGeom>
          <a:noFill/>
        </p:spPr>
        <p:txBody>
          <a:bodyPr wrap="square" rtlCol="0">
            <a:spAutoFit/>
          </a:bodyPr>
          <a:lstStyle/>
          <a:p>
            <a:r>
              <a:rPr lang="en-US" b="1">
                <a:solidFill>
                  <a:schemeClr val="bg1"/>
                </a:solidFill>
              </a:rPr>
              <a:t>Group 2</a:t>
            </a:r>
          </a:p>
          <a:p>
            <a:endParaRPr lang="en-US" b="1">
              <a:solidFill>
                <a:schemeClr val="bg1"/>
              </a:solidFill>
            </a:endParaRPr>
          </a:p>
          <a:p>
            <a:pPr marL="285750" indent="-285750">
              <a:buFont typeface="Courier New" panose="02070309020205020404" pitchFamily="49" charset="0"/>
              <a:buChar char="o"/>
            </a:pPr>
            <a:r>
              <a:rPr lang="en-US" b="1">
                <a:solidFill>
                  <a:schemeClr val="bg1"/>
                </a:solidFill>
              </a:rPr>
              <a:t>Simon Gomes</a:t>
            </a:r>
          </a:p>
          <a:p>
            <a:pPr marL="285750" indent="-285750">
              <a:buFont typeface="Courier New" panose="02070309020205020404" pitchFamily="49" charset="0"/>
              <a:buChar char="o"/>
            </a:pPr>
            <a:r>
              <a:rPr lang="en-US" b="1" err="1">
                <a:solidFill>
                  <a:schemeClr val="bg1"/>
                </a:solidFill>
              </a:rPr>
              <a:t>Yichao</a:t>
            </a:r>
            <a:r>
              <a:rPr lang="en-US" b="1">
                <a:solidFill>
                  <a:schemeClr val="bg1"/>
                </a:solidFill>
              </a:rPr>
              <a:t> Li</a:t>
            </a:r>
          </a:p>
          <a:p>
            <a:pPr marL="285750" indent="-285750">
              <a:buFont typeface="Courier New" panose="02070309020205020404" pitchFamily="49" charset="0"/>
              <a:buChar char="o"/>
            </a:pPr>
            <a:r>
              <a:rPr lang="en-US" b="1">
                <a:solidFill>
                  <a:schemeClr val="bg1"/>
                </a:solidFill>
              </a:rPr>
              <a:t>David Baldwin</a:t>
            </a:r>
          </a:p>
        </p:txBody>
      </p:sp>
    </p:spTree>
    <p:extLst>
      <p:ext uri="{BB962C8B-B14F-4D97-AF65-F5344CB8AC3E}">
        <p14:creationId xmlns:p14="http://schemas.microsoft.com/office/powerpoint/2010/main" val="73508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49EB608-FA43-1653-51DB-B057CA77731A}"/>
              </a:ext>
            </a:extLst>
          </p:cNvPr>
          <p:cNvSpPr>
            <a:spLocks noGrp="1"/>
          </p:cNvSpPr>
          <p:nvPr>
            <p:ph type="title"/>
          </p:nvPr>
        </p:nvSpPr>
        <p:spPr>
          <a:xfrm>
            <a:off x="631165" y="3643150"/>
            <a:ext cx="10518776" cy="2849974"/>
          </a:xfrm>
        </p:spPr>
        <p:txBody>
          <a:bodyPr vert="horz" wrap="square" lIns="91440" tIns="45720" rIns="91440" bIns="45720" rtlCol="0" anchor="b">
            <a:normAutofit fontScale="90000"/>
          </a:bodyPr>
          <a:lstStyle/>
          <a:p>
            <a:r>
              <a:rPr lang="en-US" sz="5400" dirty="0">
                <a:solidFill>
                  <a:schemeClr val="bg1"/>
                </a:solidFill>
              </a:rPr>
              <a:t>Hypothesis 2: </a:t>
            </a:r>
            <a:r>
              <a:rPr lang="en-AU" sz="5400" dirty="0">
                <a:solidFill>
                  <a:schemeClr val="bg1"/>
                </a:solidFill>
              </a:rPr>
              <a:t> As the number of viewers grows, there will be a corresponding increase in viewer reactions.</a:t>
            </a:r>
            <a:endParaRPr lang="en-US" sz="5400" dirty="0">
              <a:solidFill>
                <a:schemeClr val="bg1"/>
              </a:solidFill>
            </a:endParaRPr>
          </a:p>
        </p:txBody>
      </p:sp>
      <p:pic>
        <p:nvPicPr>
          <p:cNvPr id="6" name="Picture 5" descr="Complex maths formulae on a blackboard">
            <a:extLst>
              <a:ext uri="{FF2B5EF4-FFF2-40B4-BE49-F238E27FC236}">
                <a16:creationId xmlns:a16="http://schemas.microsoft.com/office/drawing/2014/main" id="{7E08CC00-8D2E-7C11-E95A-737B8260B395}"/>
              </a:ext>
            </a:extLst>
          </p:cNvPr>
          <p:cNvPicPr>
            <a:picLocks noChangeAspect="1"/>
          </p:cNvPicPr>
          <p:nvPr/>
        </p:nvPicPr>
        <p:blipFill rotWithShape="1">
          <a:blip r:embed="rId2"/>
          <a:srcRect t="36187" b="22717"/>
          <a:stretch/>
        </p:blipFill>
        <p:spPr>
          <a:xfrm>
            <a:off x="20" y="10"/>
            <a:ext cx="12191980" cy="3657590"/>
          </a:xfrm>
          <a:custGeom>
            <a:avLst/>
            <a:gdLst/>
            <a:ahLst/>
            <a:cxnLst/>
            <a:rect l="l" t="t" r="r" b="b"/>
            <a:pathLst>
              <a:path w="12192000" h="3657600">
                <a:moveTo>
                  <a:pt x="7230262" y="3468462"/>
                </a:moveTo>
                <a:lnTo>
                  <a:pt x="7197115" y="3474938"/>
                </a:lnTo>
                <a:lnTo>
                  <a:pt x="7214545" y="3473344"/>
                </a:lnTo>
                <a:cubicBezTo>
                  <a:pt x="7220308" y="3472558"/>
                  <a:pt x="7225785" y="3471224"/>
                  <a:pt x="7230262" y="3468462"/>
                </a:cubicBezTo>
                <a:close/>
                <a:moveTo>
                  <a:pt x="7009120" y="3411863"/>
                </a:moveTo>
                <a:lnTo>
                  <a:pt x="7021563" y="3422955"/>
                </a:lnTo>
                <a:lnTo>
                  <a:pt x="7021563" y="3422954"/>
                </a:lnTo>
                <a:close/>
                <a:moveTo>
                  <a:pt x="7768443" y="3303674"/>
                </a:moveTo>
                <a:lnTo>
                  <a:pt x="7768443" y="3303675"/>
                </a:lnTo>
                <a:lnTo>
                  <a:pt x="7792447" y="3326153"/>
                </a:lnTo>
                <a:cubicBezTo>
                  <a:pt x="7785969" y="3320057"/>
                  <a:pt x="7779301" y="3313961"/>
                  <a:pt x="7768443" y="3303674"/>
                </a:cubicBezTo>
                <a:close/>
                <a:moveTo>
                  <a:pt x="4038748" y="3301555"/>
                </a:moveTo>
                <a:lnTo>
                  <a:pt x="4030517" y="3313199"/>
                </a:lnTo>
                <a:cubicBezTo>
                  <a:pt x="4026230" y="3321105"/>
                  <a:pt x="4021242" y="3327345"/>
                  <a:pt x="4015609" y="3332050"/>
                </a:cubicBezTo>
                <a:lnTo>
                  <a:pt x="3996845" y="3341704"/>
                </a:lnTo>
                <a:cubicBezTo>
                  <a:pt x="4010562" y="3338155"/>
                  <a:pt x="4021944" y="3329011"/>
                  <a:pt x="4030518" y="3313199"/>
                </a:cubicBezTo>
                <a:close/>
                <a:moveTo>
                  <a:pt x="6245343" y="3298149"/>
                </a:moveTo>
                <a:lnTo>
                  <a:pt x="6274406" y="3304945"/>
                </a:lnTo>
                <a:lnTo>
                  <a:pt x="6291247" y="3311262"/>
                </a:lnTo>
                <a:lnTo>
                  <a:pt x="6291385" y="3311314"/>
                </a:lnTo>
                <a:lnTo>
                  <a:pt x="6306284" y="3317152"/>
                </a:lnTo>
                <a:lnTo>
                  <a:pt x="6308075" y="3317568"/>
                </a:lnTo>
                <a:lnTo>
                  <a:pt x="6313855" y="3319733"/>
                </a:lnTo>
                <a:cubicBezTo>
                  <a:pt x="6321454" y="3322121"/>
                  <a:pt x="6329151" y="3323858"/>
                  <a:pt x="6337048" y="3324296"/>
                </a:cubicBezTo>
                <a:lnTo>
                  <a:pt x="6308075" y="3317568"/>
                </a:lnTo>
                <a:lnTo>
                  <a:pt x="6291385" y="3311314"/>
                </a:lnTo>
                <a:lnTo>
                  <a:pt x="6276197" y="3305364"/>
                </a:lnTo>
                <a:lnTo>
                  <a:pt x="6274406" y="3304945"/>
                </a:lnTo>
                <a:lnTo>
                  <a:pt x="6268613" y="3302771"/>
                </a:lnTo>
                <a:cubicBezTo>
                  <a:pt x="6260996" y="3300370"/>
                  <a:pt x="6253273" y="3298613"/>
                  <a:pt x="6245343" y="3298149"/>
                </a:cubicBezTo>
                <a:close/>
                <a:moveTo>
                  <a:pt x="6558837" y="3268317"/>
                </a:moveTo>
                <a:cubicBezTo>
                  <a:pt x="6548970" y="3267668"/>
                  <a:pt x="6539355" y="3268073"/>
                  <a:pt x="6529984" y="3269763"/>
                </a:cubicBezTo>
                <a:lnTo>
                  <a:pt x="6589207" y="3273193"/>
                </a:lnTo>
                <a:cubicBezTo>
                  <a:pt x="6578825" y="3270668"/>
                  <a:pt x="6568705" y="3268966"/>
                  <a:pt x="6558837" y="3268317"/>
                </a:cubicBezTo>
                <a:close/>
                <a:moveTo>
                  <a:pt x="4834454" y="3207659"/>
                </a:moveTo>
                <a:cubicBezTo>
                  <a:pt x="4849504" y="3224138"/>
                  <a:pt x="4866316" y="3230376"/>
                  <a:pt x="4883986" y="3231901"/>
                </a:cubicBezTo>
                <a:lnTo>
                  <a:pt x="4858238" y="3225387"/>
                </a:lnTo>
                <a:cubicBezTo>
                  <a:pt x="4849945" y="3221578"/>
                  <a:pt x="4841981" y="3215898"/>
                  <a:pt x="4834454" y="3207659"/>
                </a:cubicBezTo>
                <a:close/>
                <a:moveTo>
                  <a:pt x="5056443" y="3205325"/>
                </a:moveTo>
                <a:lnTo>
                  <a:pt x="5072589" y="3206105"/>
                </a:lnTo>
                <a:cubicBezTo>
                  <a:pt x="5078053" y="3207563"/>
                  <a:pt x="5083590" y="3210326"/>
                  <a:pt x="5089162" y="3214707"/>
                </a:cubicBezTo>
                <a:cubicBezTo>
                  <a:pt x="5078020" y="3205944"/>
                  <a:pt x="5067015" y="3203658"/>
                  <a:pt x="5056443" y="3205325"/>
                </a:cubicBezTo>
                <a:close/>
                <a:moveTo>
                  <a:pt x="739852" y="2905443"/>
                </a:moveTo>
                <a:cubicBezTo>
                  <a:pt x="733899" y="2911992"/>
                  <a:pt x="728660" y="2919613"/>
                  <a:pt x="724278" y="2926662"/>
                </a:cubicBezTo>
                <a:cubicBezTo>
                  <a:pt x="719849" y="2933806"/>
                  <a:pt x="714527" y="2939152"/>
                  <a:pt x="708621" y="2942822"/>
                </a:cubicBezTo>
                <a:lnTo>
                  <a:pt x="691439" y="2948297"/>
                </a:lnTo>
                <a:lnTo>
                  <a:pt x="708622" y="2942822"/>
                </a:lnTo>
                <a:cubicBezTo>
                  <a:pt x="714527" y="2939152"/>
                  <a:pt x="719849" y="2933806"/>
                  <a:pt x="724279" y="2926662"/>
                </a:cubicBezTo>
                <a:cubicBezTo>
                  <a:pt x="728660" y="2919613"/>
                  <a:pt x="733899" y="2911992"/>
                  <a:pt x="739852" y="2905443"/>
                </a:cubicBezTo>
                <a:close/>
                <a:moveTo>
                  <a:pt x="8934151" y="2836933"/>
                </a:moveTo>
                <a:cubicBezTo>
                  <a:pt x="8940248" y="2842173"/>
                  <a:pt x="8947058" y="2847506"/>
                  <a:pt x="8954249" y="2851864"/>
                </a:cubicBezTo>
                <a:lnTo>
                  <a:pt x="8962389" y="2855163"/>
                </a:lnTo>
                <a:lnTo>
                  <a:pt x="8954250" y="2851864"/>
                </a:lnTo>
                <a:cubicBezTo>
                  <a:pt x="8947058" y="2847506"/>
                  <a:pt x="8940248" y="2842173"/>
                  <a:pt x="8934151" y="2836933"/>
                </a:cubicBezTo>
                <a:close/>
                <a:moveTo>
                  <a:pt x="2314816" y="2835337"/>
                </a:moveTo>
                <a:cubicBezTo>
                  <a:pt x="2309720" y="2836314"/>
                  <a:pt x="2304339" y="2838362"/>
                  <a:pt x="2300909" y="2840743"/>
                </a:cubicBezTo>
                <a:cubicBezTo>
                  <a:pt x="2267856" y="2863985"/>
                  <a:pt x="2242281" y="2875891"/>
                  <a:pt x="2216515" y="2876487"/>
                </a:cubicBezTo>
                <a:cubicBezTo>
                  <a:pt x="2242281" y="2875891"/>
                  <a:pt x="2267856" y="2863985"/>
                  <a:pt x="2300910" y="2840743"/>
                </a:cubicBezTo>
                <a:close/>
                <a:moveTo>
                  <a:pt x="1916629" y="2813600"/>
                </a:moveTo>
                <a:lnTo>
                  <a:pt x="1907132" y="2816930"/>
                </a:lnTo>
                <a:lnTo>
                  <a:pt x="1866619" y="2826615"/>
                </a:lnTo>
                <a:lnTo>
                  <a:pt x="1907133" y="2816930"/>
                </a:lnTo>
                <a:close/>
                <a:moveTo>
                  <a:pt x="2058204" y="2802832"/>
                </a:moveTo>
                <a:cubicBezTo>
                  <a:pt x="2076636" y="2804546"/>
                  <a:pt x="2095174" y="2805403"/>
                  <a:pt x="2108194" y="2817539"/>
                </a:cubicBezTo>
                <a:cubicBezTo>
                  <a:pt x="2095175" y="2805403"/>
                  <a:pt x="2076636" y="2804546"/>
                  <a:pt x="2058204" y="2802832"/>
                </a:cubicBezTo>
                <a:close/>
                <a:moveTo>
                  <a:pt x="0" y="0"/>
                </a:moveTo>
                <a:lnTo>
                  <a:pt x="12192000" y="0"/>
                </a:lnTo>
                <a:lnTo>
                  <a:pt x="12192000" y="810707"/>
                </a:lnTo>
                <a:cubicBezTo>
                  <a:pt x="12192000" y="826330"/>
                  <a:pt x="12192000" y="835855"/>
                  <a:pt x="12192000" y="845570"/>
                </a:cubicBezTo>
                <a:lnTo>
                  <a:pt x="12192000" y="1243302"/>
                </a:lnTo>
                <a:lnTo>
                  <a:pt x="12160947" y="1271923"/>
                </a:lnTo>
                <a:cubicBezTo>
                  <a:pt x="12118083" y="1293449"/>
                  <a:pt x="12072360" y="1312882"/>
                  <a:pt x="12026448" y="1332123"/>
                </a:cubicBezTo>
                <a:cubicBezTo>
                  <a:pt x="12013114" y="1337649"/>
                  <a:pt x="11998443" y="1340697"/>
                  <a:pt x="11986443" y="1348126"/>
                </a:cubicBezTo>
                <a:cubicBezTo>
                  <a:pt x="11931195" y="1382036"/>
                  <a:pt x="11877664" y="1418614"/>
                  <a:pt x="11821656" y="1451191"/>
                </a:cubicBezTo>
                <a:cubicBezTo>
                  <a:pt x="11763931" y="1484910"/>
                  <a:pt x="11712304" y="1524726"/>
                  <a:pt x="11672489" y="1578639"/>
                </a:cubicBezTo>
                <a:cubicBezTo>
                  <a:pt x="11635529" y="1628743"/>
                  <a:pt x="11599714" y="1679607"/>
                  <a:pt x="11562947" y="1729900"/>
                </a:cubicBezTo>
                <a:cubicBezTo>
                  <a:pt x="11553613" y="1742665"/>
                  <a:pt x="11545039" y="1757715"/>
                  <a:pt x="11532275" y="1765907"/>
                </a:cubicBezTo>
                <a:cubicBezTo>
                  <a:pt x="11505795" y="1783052"/>
                  <a:pt x="11476838" y="1796959"/>
                  <a:pt x="11448453" y="1811057"/>
                </a:cubicBezTo>
                <a:cubicBezTo>
                  <a:pt x="11424069" y="1823059"/>
                  <a:pt x="11398160" y="1832011"/>
                  <a:pt x="11374346" y="1844966"/>
                </a:cubicBezTo>
                <a:cubicBezTo>
                  <a:pt x="11355296" y="1855255"/>
                  <a:pt x="11338339" y="1869543"/>
                  <a:pt x="11320623" y="1882497"/>
                </a:cubicBezTo>
                <a:cubicBezTo>
                  <a:pt x="11305192" y="1893736"/>
                  <a:pt x="11288238" y="1903452"/>
                  <a:pt x="11275283" y="1916978"/>
                </a:cubicBezTo>
                <a:cubicBezTo>
                  <a:pt x="11243658" y="1949745"/>
                  <a:pt x="11211843" y="1981940"/>
                  <a:pt x="11172600" y="2006136"/>
                </a:cubicBezTo>
                <a:cubicBezTo>
                  <a:pt x="11133927" y="2030138"/>
                  <a:pt x="11097350" y="2057001"/>
                  <a:pt x="11058869" y="2081386"/>
                </a:cubicBezTo>
                <a:cubicBezTo>
                  <a:pt x="11021146" y="2105199"/>
                  <a:pt x="10987046" y="2131297"/>
                  <a:pt x="10967423" y="2173591"/>
                </a:cubicBezTo>
                <a:cubicBezTo>
                  <a:pt x="10958661" y="2192259"/>
                  <a:pt x="10946279" y="2212644"/>
                  <a:pt x="10929704" y="2223503"/>
                </a:cubicBezTo>
                <a:cubicBezTo>
                  <a:pt x="10906081" y="2238934"/>
                  <a:pt x="10876171" y="2244459"/>
                  <a:pt x="10850453" y="2257603"/>
                </a:cubicBezTo>
                <a:cubicBezTo>
                  <a:pt x="10820162" y="2273034"/>
                  <a:pt x="10785111" y="2286370"/>
                  <a:pt x="10764534" y="2310945"/>
                </a:cubicBezTo>
                <a:cubicBezTo>
                  <a:pt x="10746246" y="2332855"/>
                  <a:pt x="10727767" y="2349999"/>
                  <a:pt x="10703573" y="2363905"/>
                </a:cubicBezTo>
                <a:cubicBezTo>
                  <a:pt x="10686617" y="2373622"/>
                  <a:pt x="10674046" y="2391338"/>
                  <a:pt x="10656519" y="2399340"/>
                </a:cubicBezTo>
                <a:cubicBezTo>
                  <a:pt x="10633467" y="2410009"/>
                  <a:pt x="10610225" y="2418391"/>
                  <a:pt x="10590031" y="2434966"/>
                </a:cubicBezTo>
                <a:cubicBezTo>
                  <a:pt x="10569075" y="2452110"/>
                  <a:pt x="10545263" y="2465636"/>
                  <a:pt x="10523354" y="2481639"/>
                </a:cubicBezTo>
                <a:cubicBezTo>
                  <a:pt x="10511734" y="2490211"/>
                  <a:pt x="10502208" y="2501451"/>
                  <a:pt x="10490969" y="2510406"/>
                </a:cubicBezTo>
                <a:cubicBezTo>
                  <a:pt x="10470394" y="2526788"/>
                  <a:pt x="10449438" y="2542791"/>
                  <a:pt x="10428291" y="2558222"/>
                </a:cubicBezTo>
                <a:cubicBezTo>
                  <a:pt x="10407146" y="2573655"/>
                  <a:pt x="10386952" y="2591561"/>
                  <a:pt x="10363709" y="2602801"/>
                </a:cubicBezTo>
                <a:cubicBezTo>
                  <a:pt x="10324086" y="2621851"/>
                  <a:pt x="10280840" y="2633282"/>
                  <a:pt x="10242357" y="2653857"/>
                </a:cubicBezTo>
                <a:cubicBezTo>
                  <a:pt x="10203304" y="2674811"/>
                  <a:pt x="10166536" y="2701103"/>
                  <a:pt x="10131863" y="2728915"/>
                </a:cubicBezTo>
                <a:cubicBezTo>
                  <a:pt x="10104430" y="2750824"/>
                  <a:pt x="10078713" y="2772543"/>
                  <a:pt x="10044230" y="2783782"/>
                </a:cubicBezTo>
                <a:cubicBezTo>
                  <a:pt x="10024990" y="2790070"/>
                  <a:pt x="10004797" y="2803786"/>
                  <a:pt x="9993175" y="2819789"/>
                </a:cubicBezTo>
                <a:cubicBezTo>
                  <a:pt x="9968027" y="2854649"/>
                  <a:pt x="9935832" y="2879226"/>
                  <a:pt x="9899446" y="2900182"/>
                </a:cubicBezTo>
                <a:cubicBezTo>
                  <a:pt x="9850865" y="2928376"/>
                  <a:pt x="9802858" y="2957143"/>
                  <a:pt x="9754088" y="2984766"/>
                </a:cubicBezTo>
                <a:cubicBezTo>
                  <a:pt x="9725323" y="3001151"/>
                  <a:pt x="9696749" y="3018485"/>
                  <a:pt x="9666265" y="3030488"/>
                </a:cubicBezTo>
                <a:cubicBezTo>
                  <a:pt x="9603971" y="3055255"/>
                  <a:pt x="9540152" y="3076399"/>
                  <a:pt x="9477283" y="3099451"/>
                </a:cubicBezTo>
                <a:cubicBezTo>
                  <a:pt x="9456709" y="3106880"/>
                  <a:pt x="9437278" y="3117549"/>
                  <a:pt x="9416321" y="3124026"/>
                </a:cubicBezTo>
                <a:cubicBezTo>
                  <a:pt x="9393650" y="3131075"/>
                  <a:pt x="9369267" y="3133171"/>
                  <a:pt x="9346597" y="3140219"/>
                </a:cubicBezTo>
                <a:cubicBezTo>
                  <a:pt x="9308875" y="3151840"/>
                  <a:pt x="9272298" y="3166701"/>
                  <a:pt x="9234579" y="3178511"/>
                </a:cubicBezTo>
                <a:cubicBezTo>
                  <a:pt x="9161805" y="3201182"/>
                  <a:pt x="9088840" y="3222899"/>
                  <a:pt x="9015878" y="3244426"/>
                </a:cubicBezTo>
                <a:cubicBezTo>
                  <a:pt x="9000257" y="3248999"/>
                  <a:pt x="8983301" y="3249570"/>
                  <a:pt x="8967871" y="3254523"/>
                </a:cubicBezTo>
                <a:cubicBezTo>
                  <a:pt x="8926911" y="3267859"/>
                  <a:pt x="8886142" y="3282336"/>
                  <a:pt x="8845565" y="3297007"/>
                </a:cubicBezTo>
                <a:cubicBezTo>
                  <a:pt x="8820990" y="3305961"/>
                  <a:pt x="8796985" y="3317009"/>
                  <a:pt x="8772219" y="3325582"/>
                </a:cubicBezTo>
                <a:cubicBezTo>
                  <a:pt x="8752407" y="3332440"/>
                  <a:pt x="8732023" y="3337774"/>
                  <a:pt x="8711448" y="3341966"/>
                </a:cubicBezTo>
                <a:cubicBezTo>
                  <a:pt x="8693731" y="3345586"/>
                  <a:pt x="8675253" y="3345203"/>
                  <a:pt x="8657726" y="3349586"/>
                </a:cubicBezTo>
                <a:cubicBezTo>
                  <a:pt x="8610288" y="3361397"/>
                  <a:pt x="8563425" y="3374733"/>
                  <a:pt x="8516369" y="3387305"/>
                </a:cubicBezTo>
                <a:cubicBezTo>
                  <a:pt x="8497511" y="3392259"/>
                  <a:pt x="8478269" y="3395880"/>
                  <a:pt x="8459979" y="3402166"/>
                </a:cubicBezTo>
                <a:cubicBezTo>
                  <a:pt x="8411019" y="3418741"/>
                  <a:pt x="8362822" y="3437599"/>
                  <a:pt x="8313671" y="3453222"/>
                </a:cubicBezTo>
                <a:cubicBezTo>
                  <a:pt x="8272903" y="3466176"/>
                  <a:pt x="8230992" y="3475510"/>
                  <a:pt x="8189651" y="3486941"/>
                </a:cubicBezTo>
                <a:cubicBezTo>
                  <a:pt x="8172124" y="3491895"/>
                  <a:pt x="8155359" y="3498943"/>
                  <a:pt x="8137835" y="3503134"/>
                </a:cubicBezTo>
                <a:cubicBezTo>
                  <a:pt x="8098590" y="3512659"/>
                  <a:pt x="8058774" y="3520659"/>
                  <a:pt x="8019339" y="3530186"/>
                </a:cubicBezTo>
                <a:cubicBezTo>
                  <a:pt x="7996859" y="3535710"/>
                  <a:pt x="7975142" y="3545617"/>
                  <a:pt x="7952280" y="3549237"/>
                </a:cubicBezTo>
                <a:cubicBezTo>
                  <a:pt x="7897987" y="3557809"/>
                  <a:pt x="7843311" y="3563905"/>
                  <a:pt x="7788636" y="3570763"/>
                </a:cubicBezTo>
                <a:cubicBezTo>
                  <a:pt x="7732247" y="3577811"/>
                  <a:pt x="7676047" y="3585242"/>
                  <a:pt x="7619655" y="3591528"/>
                </a:cubicBezTo>
                <a:cubicBezTo>
                  <a:pt x="7588795" y="3594768"/>
                  <a:pt x="7557742" y="3595338"/>
                  <a:pt x="7526880" y="3598386"/>
                </a:cubicBezTo>
                <a:cubicBezTo>
                  <a:pt x="7499828" y="3601055"/>
                  <a:pt x="7472967" y="3606007"/>
                  <a:pt x="7445916" y="3609247"/>
                </a:cubicBezTo>
                <a:cubicBezTo>
                  <a:pt x="7422483" y="3611913"/>
                  <a:pt x="7398860" y="3613437"/>
                  <a:pt x="7375428" y="3616105"/>
                </a:cubicBezTo>
                <a:cubicBezTo>
                  <a:pt x="7337899" y="3620485"/>
                  <a:pt x="7300559" y="3625439"/>
                  <a:pt x="7263220" y="3630011"/>
                </a:cubicBezTo>
                <a:cubicBezTo>
                  <a:pt x="7247599" y="3631726"/>
                  <a:pt x="7231214" y="3636488"/>
                  <a:pt x="7216547" y="3633632"/>
                </a:cubicBezTo>
                <a:cubicBezTo>
                  <a:pt x="7179587" y="3626391"/>
                  <a:pt x="7143199" y="3628487"/>
                  <a:pt x="7106432" y="3633440"/>
                </a:cubicBezTo>
                <a:cubicBezTo>
                  <a:pt x="7093860" y="3635155"/>
                  <a:pt x="7080334" y="3634774"/>
                  <a:pt x="7068141" y="3631536"/>
                </a:cubicBezTo>
                <a:cubicBezTo>
                  <a:pt x="7043184" y="3625057"/>
                  <a:pt x="7018991" y="3615913"/>
                  <a:pt x="6994415" y="3607913"/>
                </a:cubicBezTo>
                <a:cubicBezTo>
                  <a:pt x="6991747" y="3606961"/>
                  <a:pt x="6988509" y="3606769"/>
                  <a:pt x="6985653" y="3606199"/>
                </a:cubicBezTo>
                <a:cubicBezTo>
                  <a:pt x="6969457" y="3602959"/>
                  <a:pt x="6953457" y="3599720"/>
                  <a:pt x="6937263" y="3596863"/>
                </a:cubicBezTo>
                <a:cubicBezTo>
                  <a:pt x="6928501" y="3595338"/>
                  <a:pt x="6919547" y="3595149"/>
                  <a:pt x="6910782" y="3593814"/>
                </a:cubicBezTo>
                <a:cubicBezTo>
                  <a:pt x="6876872" y="3588480"/>
                  <a:pt x="6839534" y="3597434"/>
                  <a:pt x="6810195" y="3574384"/>
                </a:cubicBezTo>
                <a:cubicBezTo>
                  <a:pt x="6791144" y="3559523"/>
                  <a:pt x="6772665" y="3562953"/>
                  <a:pt x="6752283" y="3565239"/>
                </a:cubicBezTo>
                <a:cubicBezTo>
                  <a:pt x="6736851" y="3566953"/>
                  <a:pt x="6721038" y="3566382"/>
                  <a:pt x="6705417" y="3566574"/>
                </a:cubicBezTo>
                <a:cubicBezTo>
                  <a:pt x="6677984" y="3567143"/>
                  <a:pt x="6650551" y="3567335"/>
                  <a:pt x="6623118" y="3568287"/>
                </a:cubicBezTo>
                <a:cubicBezTo>
                  <a:pt x="6614353" y="3568667"/>
                  <a:pt x="6605401" y="3573432"/>
                  <a:pt x="6596828" y="3572670"/>
                </a:cubicBezTo>
                <a:cubicBezTo>
                  <a:pt x="6557201" y="3569049"/>
                  <a:pt x="6517576" y="3563334"/>
                  <a:pt x="6477951" y="3560095"/>
                </a:cubicBezTo>
                <a:cubicBezTo>
                  <a:pt x="6455472" y="3558191"/>
                  <a:pt x="6432420" y="3561809"/>
                  <a:pt x="6410131" y="3559143"/>
                </a:cubicBezTo>
                <a:cubicBezTo>
                  <a:pt x="6384414" y="3556095"/>
                  <a:pt x="6359268" y="3548285"/>
                  <a:pt x="6333739" y="3543520"/>
                </a:cubicBezTo>
                <a:cubicBezTo>
                  <a:pt x="6326691" y="3542189"/>
                  <a:pt x="6318880" y="3543903"/>
                  <a:pt x="6311449" y="3544282"/>
                </a:cubicBezTo>
                <a:cubicBezTo>
                  <a:pt x="6303068" y="3544664"/>
                  <a:pt x="6294876" y="3545426"/>
                  <a:pt x="6286493" y="3545617"/>
                </a:cubicBezTo>
                <a:cubicBezTo>
                  <a:pt x="6260964" y="3545999"/>
                  <a:pt x="6235437" y="3545426"/>
                  <a:pt x="6209909" y="3546761"/>
                </a:cubicBezTo>
                <a:cubicBezTo>
                  <a:pt x="6194288" y="3547522"/>
                  <a:pt x="6177905" y="3555333"/>
                  <a:pt x="6163425" y="3552474"/>
                </a:cubicBezTo>
                <a:cubicBezTo>
                  <a:pt x="6133897" y="3546951"/>
                  <a:pt x="6104368" y="3559333"/>
                  <a:pt x="6074842" y="3549047"/>
                </a:cubicBezTo>
                <a:cubicBezTo>
                  <a:pt x="6065695" y="3545999"/>
                  <a:pt x="6053124" y="3553619"/>
                  <a:pt x="6042072" y="3553999"/>
                </a:cubicBezTo>
                <a:cubicBezTo>
                  <a:pt x="6014449" y="3554951"/>
                  <a:pt x="5986828" y="3554761"/>
                  <a:pt x="5959204" y="3554571"/>
                </a:cubicBezTo>
                <a:cubicBezTo>
                  <a:pt x="5934438" y="3554381"/>
                  <a:pt x="5908719" y="3557047"/>
                  <a:pt x="5884906" y="3551713"/>
                </a:cubicBezTo>
                <a:cubicBezTo>
                  <a:pt x="5859949" y="3545999"/>
                  <a:pt x="5837472" y="3546761"/>
                  <a:pt x="5813276" y="3553237"/>
                </a:cubicBezTo>
                <a:cubicBezTo>
                  <a:pt x="5796702" y="3557619"/>
                  <a:pt x="5779174" y="3558191"/>
                  <a:pt x="5762029" y="3559523"/>
                </a:cubicBezTo>
                <a:cubicBezTo>
                  <a:pt x="5743551" y="3561047"/>
                  <a:pt x="5723166" y="3557047"/>
                  <a:pt x="5706401" y="3563334"/>
                </a:cubicBezTo>
                <a:cubicBezTo>
                  <a:pt x="5656488" y="3582003"/>
                  <a:pt x="5605244" y="3586003"/>
                  <a:pt x="5553045" y="3586003"/>
                </a:cubicBezTo>
                <a:cubicBezTo>
                  <a:pt x="5543518" y="3586003"/>
                  <a:pt x="5533802" y="3583338"/>
                  <a:pt x="5524660" y="3580480"/>
                </a:cubicBezTo>
                <a:cubicBezTo>
                  <a:pt x="5471316" y="3563334"/>
                  <a:pt x="5417784" y="3564857"/>
                  <a:pt x="5363491" y="3575336"/>
                </a:cubicBezTo>
                <a:cubicBezTo>
                  <a:pt x="5352250" y="3577622"/>
                  <a:pt x="5339677" y="3578003"/>
                  <a:pt x="5328438" y="3575718"/>
                </a:cubicBezTo>
                <a:cubicBezTo>
                  <a:pt x="5296812" y="3569049"/>
                  <a:pt x="5266141" y="3557999"/>
                  <a:pt x="5234326" y="3553237"/>
                </a:cubicBezTo>
                <a:cubicBezTo>
                  <a:pt x="5181748" y="3545426"/>
                  <a:pt x="5136216" y="3571715"/>
                  <a:pt x="5089162" y="3588862"/>
                </a:cubicBezTo>
                <a:cubicBezTo>
                  <a:pt x="5044391" y="3605055"/>
                  <a:pt x="5006292" y="3641632"/>
                  <a:pt x="4953328" y="3633440"/>
                </a:cubicBezTo>
                <a:cubicBezTo>
                  <a:pt x="4947996" y="3632678"/>
                  <a:pt x="4942089" y="3637822"/>
                  <a:pt x="4936184" y="3639155"/>
                </a:cubicBezTo>
                <a:cubicBezTo>
                  <a:pt x="4919991" y="3642776"/>
                  <a:pt x="4903799" y="3647155"/>
                  <a:pt x="4887415" y="3648872"/>
                </a:cubicBezTo>
                <a:cubicBezTo>
                  <a:pt x="4867412" y="3651158"/>
                  <a:pt x="4847027" y="3650397"/>
                  <a:pt x="4827024" y="3652301"/>
                </a:cubicBezTo>
                <a:cubicBezTo>
                  <a:pt x="4814166" y="3653444"/>
                  <a:pt x="4801401" y="3655539"/>
                  <a:pt x="4788661" y="3657349"/>
                </a:cubicBezTo>
                <a:lnTo>
                  <a:pt x="4785776" y="3657600"/>
                </a:lnTo>
                <a:lnTo>
                  <a:pt x="4726469" y="3657600"/>
                </a:lnTo>
                <a:lnTo>
                  <a:pt x="4719697" y="3656730"/>
                </a:lnTo>
                <a:cubicBezTo>
                  <a:pt x="4709482" y="3654539"/>
                  <a:pt x="4699289" y="3651920"/>
                  <a:pt x="4689098" y="3650205"/>
                </a:cubicBezTo>
                <a:cubicBezTo>
                  <a:pt x="4660331" y="3645442"/>
                  <a:pt x="4628705" y="3646776"/>
                  <a:pt x="4603368" y="3634584"/>
                </a:cubicBezTo>
                <a:cubicBezTo>
                  <a:pt x="4576318" y="3621629"/>
                  <a:pt x="4550599" y="3615723"/>
                  <a:pt x="4522596" y="3619723"/>
                </a:cubicBezTo>
                <a:cubicBezTo>
                  <a:pt x="4513260" y="3621057"/>
                  <a:pt x="4501257" y="3629059"/>
                  <a:pt x="4497068" y="3637249"/>
                </a:cubicBezTo>
                <a:cubicBezTo>
                  <a:pt x="4487731" y="3655538"/>
                  <a:pt x="4474969" y="3658778"/>
                  <a:pt x="4457632" y="3652490"/>
                </a:cubicBezTo>
                <a:cubicBezTo>
                  <a:pt x="4442581" y="3647155"/>
                  <a:pt x="4424104" y="3644490"/>
                  <a:pt x="4413817" y="3634201"/>
                </a:cubicBezTo>
                <a:cubicBezTo>
                  <a:pt x="4384668" y="3605055"/>
                  <a:pt x="4347518" y="3604103"/>
                  <a:pt x="4311323" y="3596293"/>
                </a:cubicBezTo>
                <a:cubicBezTo>
                  <a:pt x="4289227" y="3591528"/>
                  <a:pt x="4268649" y="3591338"/>
                  <a:pt x="4246551" y="3594576"/>
                </a:cubicBezTo>
                <a:cubicBezTo>
                  <a:pt x="4198546" y="3601816"/>
                  <a:pt x="4151870" y="3591528"/>
                  <a:pt x="4105766" y="3578384"/>
                </a:cubicBezTo>
                <a:cubicBezTo>
                  <a:pt x="4075285" y="3569622"/>
                  <a:pt x="4044043" y="3564287"/>
                  <a:pt x="4013753" y="3555333"/>
                </a:cubicBezTo>
                <a:cubicBezTo>
                  <a:pt x="3991083" y="3548474"/>
                  <a:pt x="3968414" y="3540282"/>
                  <a:pt x="3947648" y="3529234"/>
                </a:cubicBezTo>
                <a:cubicBezTo>
                  <a:pt x="3917546" y="3513040"/>
                  <a:pt x="3891259" y="3488655"/>
                  <a:pt x="3852966" y="3495133"/>
                </a:cubicBezTo>
                <a:cubicBezTo>
                  <a:pt x="3819245" y="3500847"/>
                  <a:pt x="3788766" y="3488847"/>
                  <a:pt x="3757902" y="3477416"/>
                </a:cubicBezTo>
                <a:cubicBezTo>
                  <a:pt x="3735231" y="3469034"/>
                  <a:pt x="3712565" y="3460459"/>
                  <a:pt x="3689131" y="3455126"/>
                </a:cubicBezTo>
                <a:cubicBezTo>
                  <a:pt x="3661315" y="3448839"/>
                  <a:pt x="3629882" y="3451507"/>
                  <a:pt x="3605116" y="3439885"/>
                </a:cubicBezTo>
                <a:cubicBezTo>
                  <a:pt x="3579206" y="3427693"/>
                  <a:pt x="3557682" y="3435885"/>
                  <a:pt x="3534629" y="3439315"/>
                </a:cubicBezTo>
                <a:cubicBezTo>
                  <a:pt x="3497862" y="3444649"/>
                  <a:pt x="3461282" y="3454555"/>
                  <a:pt x="3424135" y="3441982"/>
                </a:cubicBezTo>
                <a:cubicBezTo>
                  <a:pt x="3378986" y="3426741"/>
                  <a:pt x="3334216" y="3410358"/>
                  <a:pt x="3288877" y="3395880"/>
                </a:cubicBezTo>
                <a:cubicBezTo>
                  <a:pt x="3271348" y="3390353"/>
                  <a:pt x="3252492" y="3388067"/>
                  <a:pt x="3234202" y="3385591"/>
                </a:cubicBezTo>
                <a:cubicBezTo>
                  <a:pt x="3216867" y="3383495"/>
                  <a:pt x="3196102" y="3388830"/>
                  <a:pt x="3182763" y="3380829"/>
                </a:cubicBezTo>
                <a:cubicBezTo>
                  <a:pt x="3148472" y="3360255"/>
                  <a:pt x="3113231" y="3350158"/>
                  <a:pt x="3073604" y="3350158"/>
                </a:cubicBezTo>
                <a:cubicBezTo>
                  <a:pt x="3058743" y="3350158"/>
                  <a:pt x="3044264" y="3341584"/>
                  <a:pt x="3029216" y="3340059"/>
                </a:cubicBezTo>
                <a:cubicBezTo>
                  <a:pt x="3008639" y="3338155"/>
                  <a:pt x="2985016" y="3333011"/>
                  <a:pt x="2967110" y="3340251"/>
                </a:cubicBezTo>
                <a:cubicBezTo>
                  <a:pt x="2925008" y="3357397"/>
                  <a:pt x="2890910" y="3343107"/>
                  <a:pt x="2854140" y="3326153"/>
                </a:cubicBezTo>
                <a:cubicBezTo>
                  <a:pt x="2817943" y="3309389"/>
                  <a:pt x="2779842" y="3296055"/>
                  <a:pt x="2741360" y="3285003"/>
                </a:cubicBezTo>
                <a:cubicBezTo>
                  <a:pt x="2726882" y="3281003"/>
                  <a:pt x="2709548" y="3287672"/>
                  <a:pt x="2693543" y="3289005"/>
                </a:cubicBezTo>
                <a:cubicBezTo>
                  <a:pt x="2687827" y="3289386"/>
                  <a:pt x="2681540" y="3289958"/>
                  <a:pt x="2676398" y="3288053"/>
                </a:cubicBezTo>
                <a:cubicBezTo>
                  <a:pt x="2626677" y="3269763"/>
                  <a:pt x="2576191" y="3255857"/>
                  <a:pt x="2522279" y="3265382"/>
                </a:cubicBezTo>
                <a:cubicBezTo>
                  <a:pt x="2517327" y="3266335"/>
                  <a:pt x="2511800" y="3264239"/>
                  <a:pt x="2506847" y="3262905"/>
                </a:cubicBezTo>
                <a:cubicBezTo>
                  <a:pt x="2482652" y="3256047"/>
                  <a:pt x="2459029" y="3245189"/>
                  <a:pt x="2434456" y="3242712"/>
                </a:cubicBezTo>
                <a:cubicBezTo>
                  <a:pt x="2373874" y="3236616"/>
                  <a:pt x="2312915" y="3234138"/>
                  <a:pt x="2251948" y="3230138"/>
                </a:cubicBezTo>
                <a:cubicBezTo>
                  <a:pt x="2248138" y="3229949"/>
                  <a:pt x="2244137" y="3229949"/>
                  <a:pt x="2240710" y="3228614"/>
                </a:cubicBezTo>
                <a:cubicBezTo>
                  <a:pt x="2218229" y="3220422"/>
                  <a:pt x="2198608" y="3223090"/>
                  <a:pt x="2179556" y="3238711"/>
                </a:cubicBezTo>
                <a:cubicBezTo>
                  <a:pt x="2171173" y="3245569"/>
                  <a:pt x="2159743" y="3249189"/>
                  <a:pt x="2149267" y="3252999"/>
                </a:cubicBezTo>
                <a:cubicBezTo>
                  <a:pt x="2133834" y="3258715"/>
                  <a:pt x="2118023" y="3264239"/>
                  <a:pt x="2102021" y="3267859"/>
                </a:cubicBezTo>
                <a:cubicBezTo>
                  <a:pt x="2086208" y="3271288"/>
                  <a:pt x="2069254" y="3276049"/>
                  <a:pt x="2054013" y="3273384"/>
                </a:cubicBezTo>
                <a:cubicBezTo>
                  <a:pt x="2026581" y="3268622"/>
                  <a:pt x="2000479" y="3257953"/>
                  <a:pt x="1973429" y="3250903"/>
                </a:cubicBezTo>
                <a:cubicBezTo>
                  <a:pt x="1964094" y="3248426"/>
                  <a:pt x="1953806" y="3248809"/>
                  <a:pt x="1944092" y="3248617"/>
                </a:cubicBezTo>
                <a:cubicBezTo>
                  <a:pt x="1921800" y="3248047"/>
                  <a:pt x="1898940" y="3253571"/>
                  <a:pt x="1878748" y="3237759"/>
                </a:cubicBezTo>
                <a:cubicBezTo>
                  <a:pt x="1860079" y="3222899"/>
                  <a:pt x="1841216" y="3227280"/>
                  <a:pt x="1821596" y="3238520"/>
                </a:cubicBezTo>
                <a:cubicBezTo>
                  <a:pt x="1807497" y="3246522"/>
                  <a:pt x="1791496" y="3252809"/>
                  <a:pt x="1775684" y="3255857"/>
                </a:cubicBezTo>
                <a:cubicBezTo>
                  <a:pt x="1753965" y="3260047"/>
                  <a:pt x="1732439" y="3261763"/>
                  <a:pt x="1709006" y="3259285"/>
                </a:cubicBezTo>
                <a:cubicBezTo>
                  <a:pt x="1692431" y="3257571"/>
                  <a:pt x="1678904" y="3256809"/>
                  <a:pt x="1665950" y="3246713"/>
                </a:cubicBezTo>
                <a:cubicBezTo>
                  <a:pt x="1663856" y="3245189"/>
                  <a:pt x="1660046" y="3244807"/>
                  <a:pt x="1657188" y="3244999"/>
                </a:cubicBezTo>
                <a:cubicBezTo>
                  <a:pt x="1619658" y="3248237"/>
                  <a:pt x="1582510" y="3246522"/>
                  <a:pt x="1544598" y="3244234"/>
                </a:cubicBezTo>
                <a:cubicBezTo>
                  <a:pt x="1496403" y="3241189"/>
                  <a:pt x="1445725" y="3250141"/>
                  <a:pt x="1404006" y="3282146"/>
                </a:cubicBezTo>
                <a:cubicBezTo>
                  <a:pt x="1397909" y="3286910"/>
                  <a:pt x="1388765" y="3289005"/>
                  <a:pt x="1380762" y="3290149"/>
                </a:cubicBezTo>
                <a:cubicBezTo>
                  <a:pt x="1343044" y="3295101"/>
                  <a:pt x="1305132" y="3298530"/>
                  <a:pt x="1267411" y="3304055"/>
                </a:cubicBezTo>
                <a:cubicBezTo>
                  <a:pt x="1246837" y="3307103"/>
                  <a:pt x="1225310" y="3309770"/>
                  <a:pt x="1206641" y="3318153"/>
                </a:cubicBezTo>
                <a:cubicBezTo>
                  <a:pt x="1188354" y="3326343"/>
                  <a:pt x="1173681" y="3336059"/>
                  <a:pt x="1162823" y="3318915"/>
                </a:cubicBezTo>
                <a:cubicBezTo>
                  <a:pt x="1143394" y="3328059"/>
                  <a:pt x="1126437" y="3335680"/>
                  <a:pt x="1109865" y="3343870"/>
                </a:cubicBezTo>
                <a:cubicBezTo>
                  <a:pt x="1103767" y="3346918"/>
                  <a:pt x="1098623" y="3351872"/>
                  <a:pt x="1092527" y="3354730"/>
                </a:cubicBezTo>
                <a:cubicBezTo>
                  <a:pt x="1086048" y="3357778"/>
                  <a:pt x="1078810" y="3359682"/>
                  <a:pt x="1071762" y="3361207"/>
                </a:cubicBezTo>
                <a:cubicBezTo>
                  <a:pt x="1040327" y="3368065"/>
                  <a:pt x="1008894" y="3374351"/>
                  <a:pt x="977653" y="3381782"/>
                </a:cubicBezTo>
                <a:cubicBezTo>
                  <a:pt x="971554" y="3383305"/>
                  <a:pt x="966411" y="3389401"/>
                  <a:pt x="960887" y="3393401"/>
                </a:cubicBezTo>
                <a:cubicBezTo>
                  <a:pt x="957266" y="3396070"/>
                  <a:pt x="953648" y="3400070"/>
                  <a:pt x="949646" y="3400642"/>
                </a:cubicBezTo>
                <a:cubicBezTo>
                  <a:pt x="919165" y="3405214"/>
                  <a:pt x="888877" y="3410549"/>
                  <a:pt x="858205" y="3412834"/>
                </a:cubicBezTo>
                <a:cubicBezTo>
                  <a:pt x="832486" y="3414738"/>
                  <a:pt x="807719" y="3414168"/>
                  <a:pt x="801053" y="3447315"/>
                </a:cubicBezTo>
                <a:cubicBezTo>
                  <a:pt x="799909" y="3453032"/>
                  <a:pt x="791717" y="3459128"/>
                  <a:pt x="785432" y="3461984"/>
                </a:cubicBezTo>
                <a:cubicBezTo>
                  <a:pt x="767524" y="3470176"/>
                  <a:pt x="748471" y="3475701"/>
                  <a:pt x="730754" y="3484082"/>
                </a:cubicBezTo>
                <a:cubicBezTo>
                  <a:pt x="672650" y="3512088"/>
                  <a:pt x="611880" y="3529805"/>
                  <a:pt x="546917" y="3526566"/>
                </a:cubicBezTo>
                <a:cubicBezTo>
                  <a:pt x="526724" y="3525614"/>
                  <a:pt x="507102" y="3515326"/>
                  <a:pt x="494337" y="3511515"/>
                </a:cubicBezTo>
                <a:cubicBezTo>
                  <a:pt x="457572" y="3526566"/>
                  <a:pt x="426709" y="3541045"/>
                  <a:pt x="394511" y="3551903"/>
                </a:cubicBezTo>
                <a:cubicBezTo>
                  <a:pt x="366127" y="3561619"/>
                  <a:pt x="336408" y="3567715"/>
                  <a:pt x="307259" y="3574763"/>
                </a:cubicBezTo>
                <a:cubicBezTo>
                  <a:pt x="296590" y="3577432"/>
                  <a:pt x="285732" y="3578955"/>
                  <a:pt x="274873" y="3580290"/>
                </a:cubicBezTo>
                <a:cubicBezTo>
                  <a:pt x="240965" y="3584480"/>
                  <a:pt x="205529" y="3574384"/>
                  <a:pt x="172384" y="3590386"/>
                </a:cubicBezTo>
                <a:cubicBezTo>
                  <a:pt x="155046" y="3598768"/>
                  <a:pt x="137898" y="3608865"/>
                  <a:pt x="119613" y="3613247"/>
                </a:cubicBezTo>
                <a:cubicBezTo>
                  <a:pt x="99990" y="3618009"/>
                  <a:pt x="80794" y="3625439"/>
                  <a:pt x="61197" y="3630750"/>
                </a:cubicBezTo>
                <a:lnTo>
                  <a:pt x="544" y="3635521"/>
                </a:lnTo>
                <a:lnTo>
                  <a:pt x="544" y="3508282"/>
                </a:lnTo>
                <a:lnTo>
                  <a:pt x="0" y="3508282"/>
                </a:lnTo>
                <a:close/>
              </a:path>
            </a:pathLst>
          </a:custGeom>
          <a:effectLst>
            <a:outerShdw blurRad="381000" dist="152400" dir="5400000" algn="t" rotWithShape="0">
              <a:prstClr val="black">
                <a:alpha val="20000"/>
              </a:prstClr>
            </a:outerShdw>
          </a:effectLst>
        </p:spPr>
      </p:pic>
      <p:grpSp>
        <p:nvGrpSpPr>
          <p:cNvPr id="12" name="Group 11">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857610"/>
            <a:ext cx="12191456" cy="2849976"/>
            <a:chOff x="476" y="-3923157"/>
            <a:chExt cx="10667524" cy="2493729"/>
          </a:xfrm>
        </p:grpSpPr>
        <p:sp>
          <p:nvSpPr>
            <p:cNvPr id="13" name="Freeform: Shape 12">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4033507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46074-5722-FEC6-0354-0A885218CBA7}"/>
              </a:ext>
            </a:extLst>
          </p:cNvPr>
          <p:cNvSpPr>
            <a:spLocks noGrp="1"/>
          </p:cNvSpPr>
          <p:nvPr>
            <p:ph type="title"/>
          </p:nvPr>
        </p:nvSpPr>
        <p:spPr>
          <a:xfrm>
            <a:off x="381000" y="-37945"/>
            <a:ext cx="11899900" cy="1325563"/>
          </a:xfrm>
        </p:spPr>
        <p:txBody>
          <a:bodyPr>
            <a:normAutofit/>
          </a:bodyPr>
          <a:lstStyle/>
          <a:p>
            <a:r>
              <a:rPr lang="en-AU" sz="2800" dirty="0"/>
              <a:t>Relationship between View Count and Reactions per Category</a:t>
            </a:r>
            <a:endParaRPr lang="en-US" sz="2800" dirty="0"/>
          </a:p>
        </p:txBody>
      </p:sp>
      <p:pic>
        <p:nvPicPr>
          <p:cNvPr id="3074" name="Picture 2" descr="categoryscatter1">
            <a:extLst>
              <a:ext uri="{FF2B5EF4-FFF2-40B4-BE49-F238E27FC236}">
                <a16:creationId xmlns:a16="http://schemas.microsoft.com/office/drawing/2014/main" id="{66DFBF82-2A71-A345-4AC0-D927EAB7A0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 y="1243434"/>
            <a:ext cx="10515600" cy="561456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DA21F355-D27A-CA32-71B6-C87782480FEA}"/>
              </a:ext>
            </a:extLst>
          </p:cNvPr>
          <p:cNvCxnSpPr/>
          <p:nvPr/>
        </p:nvCxnSpPr>
        <p:spPr>
          <a:xfrm flipV="1">
            <a:off x="6778778" y="1776663"/>
            <a:ext cx="3651585" cy="19431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6447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ategoryscatter2">
            <a:extLst>
              <a:ext uri="{FF2B5EF4-FFF2-40B4-BE49-F238E27FC236}">
                <a16:creationId xmlns:a16="http://schemas.microsoft.com/office/drawing/2014/main" id="{493A27E9-979F-B3CA-C2CA-275FAAE5A8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950" y="852569"/>
            <a:ext cx="10355580" cy="6091518"/>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639E1E86-FEA3-35F7-6657-167A885DB956}"/>
              </a:ext>
            </a:extLst>
          </p:cNvPr>
          <p:cNvSpPr>
            <a:spLocks noGrp="1"/>
          </p:cNvSpPr>
          <p:nvPr>
            <p:ph type="title"/>
          </p:nvPr>
        </p:nvSpPr>
        <p:spPr>
          <a:xfrm>
            <a:off x="381000" y="-37945"/>
            <a:ext cx="11899900" cy="1325563"/>
          </a:xfrm>
        </p:spPr>
        <p:txBody>
          <a:bodyPr>
            <a:normAutofit/>
          </a:bodyPr>
          <a:lstStyle/>
          <a:p>
            <a:r>
              <a:rPr lang="en-AU" sz="2800" dirty="0"/>
              <a:t>Relationship between View Count and Reactions per Category</a:t>
            </a:r>
            <a:endParaRPr lang="en-US" sz="2800" dirty="0"/>
          </a:p>
        </p:txBody>
      </p:sp>
    </p:spTree>
    <p:extLst>
      <p:ext uri="{BB962C8B-B14F-4D97-AF65-F5344CB8AC3E}">
        <p14:creationId xmlns:p14="http://schemas.microsoft.com/office/powerpoint/2010/main" val="385087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B47E3-10B1-E477-65B4-3057AD39F422}"/>
              </a:ext>
            </a:extLst>
          </p:cNvPr>
          <p:cNvSpPr>
            <a:spLocks noGrp="1"/>
          </p:cNvSpPr>
          <p:nvPr>
            <p:ph type="title"/>
          </p:nvPr>
        </p:nvSpPr>
        <p:spPr>
          <a:xfrm>
            <a:off x="670560" y="341375"/>
            <a:ext cx="10806545" cy="774905"/>
          </a:xfrm>
        </p:spPr>
        <p:txBody>
          <a:bodyPr>
            <a:noAutofit/>
          </a:bodyPr>
          <a:lstStyle/>
          <a:p>
            <a:r>
              <a:rPr lang="en-AU" sz="2400" dirty="0"/>
              <a:t>Comparison Between the Top Two Categories: Music vs. Entertainment</a:t>
            </a:r>
            <a:br>
              <a:rPr lang="en-AU" sz="2400" dirty="0"/>
            </a:br>
            <a:br>
              <a:rPr lang="en-AU" sz="1200" dirty="0"/>
            </a:br>
            <a:endParaRPr lang="en-US" sz="1200" dirty="0"/>
          </a:p>
        </p:txBody>
      </p:sp>
      <p:pic>
        <p:nvPicPr>
          <p:cNvPr id="5124" name="Picture 4" descr="top2catscatter">
            <a:extLst>
              <a:ext uri="{FF2B5EF4-FFF2-40B4-BE49-F238E27FC236}">
                <a16:creationId xmlns:a16="http://schemas.microsoft.com/office/drawing/2014/main" id="{63177016-B0D9-6D22-B29B-D2503D4576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78" y="1247514"/>
            <a:ext cx="8687196" cy="45527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50A6B00-1BE8-BCF6-1BA1-02DCE1A96F1A}"/>
              </a:ext>
            </a:extLst>
          </p:cNvPr>
          <p:cNvSpPr txBox="1"/>
          <p:nvPr/>
        </p:nvSpPr>
        <p:spPr>
          <a:xfrm>
            <a:off x="9582794" y="1962075"/>
            <a:ext cx="2024940" cy="2862322"/>
          </a:xfrm>
          <a:prstGeom prst="rect">
            <a:avLst/>
          </a:prstGeom>
          <a:noFill/>
        </p:spPr>
        <p:txBody>
          <a:bodyPr wrap="square">
            <a:spAutoFit/>
          </a:bodyPr>
          <a:lstStyle/>
          <a:p>
            <a:r>
              <a:rPr lang="en-AU" sz="1800" dirty="0">
                <a:latin typeface="Arial" panose="020B0604020202020204" pitchFamily="34" charset="0"/>
                <a:cs typeface="Arial" panose="020B0604020202020204" pitchFamily="34" charset="0"/>
              </a:rPr>
              <a:t>Music and entertainment are the top two popular categories and have very similar reactions in regard to the number of likes and dislikes.</a:t>
            </a:r>
            <a:endParaRPr lang="en-AU"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11301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8229A-8A48-4902-FCCE-F5867AE0AE1E}"/>
              </a:ext>
            </a:extLst>
          </p:cNvPr>
          <p:cNvSpPr>
            <a:spLocks noGrp="1"/>
          </p:cNvSpPr>
          <p:nvPr>
            <p:ph type="title"/>
          </p:nvPr>
        </p:nvSpPr>
        <p:spPr>
          <a:xfrm>
            <a:off x="530225" y="318334"/>
            <a:ext cx="11131550" cy="1325563"/>
          </a:xfrm>
        </p:spPr>
        <p:txBody>
          <a:bodyPr>
            <a:normAutofit fontScale="90000"/>
          </a:bodyPr>
          <a:lstStyle/>
          <a:p>
            <a:r>
              <a:rPr lang="en-AU" sz="3600" dirty="0"/>
              <a:t>The Most Viewed Quarantine Challenge Videos During Strict COVID Lockdown</a:t>
            </a:r>
            <a:br>
              <a:rPr lang="en-AU" b="1" i="0" dirty="0">
                <a:solidFill>
                  <a:srgbClr val="1F2328"/>
                </a:solidFill>
                <a:effectLst/>
                <a:latin typeface="-apple-system"/>
              </a:rPr>
            </a:br>
            <a:br>
              <a:rPr lang="en-AU" sz="2000" dirty="0"/>
            </a:br>
            <a:endParaRPr lang="en-US" sz="2000" dirty="0"/>
          </a:p>
        </p:txBody>
      </p:sp>
      <p:pic>
        <p:nvPicPr>
          <p:cNvPr id="8194" name="Picture 2" descr="quarantine challengebar">
            <a:extLst>
              <a:ext uri="{FF2B5EF4-FFF2-40B4-BE49-F238E27FC236}">
                <a16:creationId xmlns:a16="http://schemas.microsoft.com/office/drawing/2014/main" id="{4A895D6B-DB28-A65A-3C5F-B9D32CBC58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50" y="1643897"/>
            <a:ext cx="11747500" cy="30607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39E565E-3F3D-F817-90E0-4301B408A335}"/>
              </a:ext>
            </a:extLst>
          </p:cNvPr>
          <p:cNvSpPr txBox="1"/>
          <p:nvPr/>
        </p:nvSpPr>
        <p:spPr>
          <a:xfrm>
            <a:off x="863930" y="5106830"/>
            <a:ext cx="9004465" cy="923330"/>
          </a:xfrm>
          <a:prstGeom prst="rect">
            <a:avLst/>
          </a:prstGeom>
          <a:noFill/>
        </p:spPr>
        <p:txBody>
          <a:bodyPr wrap="square">
            <a:spAutoFit/>
          </a:bodyPr>
          <a:lstStyle/>
          <a:p>
            <a:r>
              <a:rPr lang="en-AU" sz="1800" dirty="0">
                <a:latin typeface="Arial" panose="020B0604020202020204" pitchFamily="34" charset="0"/>
                <a:cs typeface="Arial" panose="020B0604020202020204" pitchFamily="34" charset="0"/>
              </a:rPr>
              <a:t>The horizontal bar graph depict the most viewed quarantine challenge videos created during lockdown. This data was pulled from the YouTube Search API dataset and the word cloud was generated from the comments.</a:t>
            </a:r>
            <a:endParaRPr lang="en-AU"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50087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E89199-EC5B-BD0A-3FC6-27EA13971154}"/>
              </a:ext>
            </a:extLst>
          </p:cNvPr>
          <p:cNvSpPr>
            <a:spLocks noGrp="1"/>
          </p:cNvSpPr>
          <p:nvPr>
            <p:ph idx="1"/>
          </p:nvPr>
        </p:nvSpPr>
        <p:spPr/>
        <p:txBody>
          <a:bodyPr/>
          <a:lstStyle/>
          <a:p>
            <a:endParaRPr lang="en-US" dirty="0"/>
          </a:p>
          <a:p>
            <a:endParaRPr lang="en-US" dirty="0"/>
          </a:p>
        </p:txBody>
      </p:sp>
      <p:sp>
        <p:nvSpPr>
          <p:cNvPr id="7" name="Oval 6">
            <a:extLst>
              <a:ext uri="{FF2B5EF4-FFF2-40B4-BE49-F238E27FC236}">
                <a16:creationId xmlns:a16="http://schemas.microsoft.com/office/drawing/2014/main" id="{633D30A0-96B0-F312-7317-1D4DEA3699B0}"/>
              </a:ext>
            </a:extLst>
          </p:cNvPr>
          <p:cNvSpPr/>
          <p:nvPr/>
        </p:nvSpPr>
        <p:spPr>
          <a:xfrm>
            <a:off x="281940" y="1376838"/>
            <a:ext cx="3962400" cy="4104323"/>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716353C-5667-D804-0D56-F9D7278642A4}"/>
              </a:ext>
            </a:extLst>
          </p:cNvPr>
          <p:cNvSpPr txBox="1"/>
          <p:nvPr/>
        </p:nvSpPr>
        <p:spPr>
          <a:xfrm>
            <a:off x="562322" y="3139143"/>
            <a:ext cx="3723755" cy="707886"/>
          </a:xfrm>
          <a:prstGeom prst="rect">
            <a:avLst/>
          </a:prstGeom>
          <a:noFill/>
        </p:spPr>
        <p:txBody>
          <a:bodyPr wrap="square" rtlCol="0">
            <a:spAutoFit/>
          </a:bodyPr>
          <a:lstStyle/>
          <a:p>
            <a:r>
              <a:rPr lang="en-AU" sz="2000" b="0" i="0" dirty="0">
                <a:solidFill>
                  <a:schemeClr val="bg1"/>
                </a:solidFill>
                <a:effectLst/>
                <a:latin typeface="-apple-system"/>
              </a:rPr>
              <a:t>If viewer count increases, viewer reactions will increase as well. </a:t>
            </a:r>
            <a:endParaRPr lang="en-US" sz="2000" b="1" dirty="0">
              <a:solidFill>
                <a:schemeClr val="bg1"/>
              </a:solidFill>
            </a:endParaRPr>
          </a:p>
        </p:txBody>
      </p:sp>
      <p:sp>
        <p:nvSpPr>
          <p:cNvPr id="10" name="Right Arrow 9">
            <a:extLst>
              <a:ext uri="{FF2B5EF4-FFF2-40B4-BE49-F238E27FC236}">
                <a16:creationId xmlns:a16="http://schemas.microsoft.com/office/drawing/2014/main" id="{CB311418-F8C7-8D8E-1C47-3EC6BE6829EC}"/>
              </a:ext>
            </a:extLst>
          </p:cNvPr>
          <p:cNvSpPr/>
          <p:nvPr/>
        </p:nvSpPr>
        <p:spPr>
          <a:xfrm>
            <a:off x="4364875" y="3150809"/>
            <a:ext cx="1040130" cy="523220"/>
          </a:xfrm>
          <a:prstGeom prst="rightArrow">
            <a:avLst>
              <a:gd name="adj1" fmla="val 16730"/>
              <a:gd name="adj2" fmla="val 490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130A234-6468-41CF-A45D-854B75E7C340}"/>
              </a:ext>
            </a:extLst>
          </p:cNvPr>
          <p:cNvSpPr/>
          <p:nvPr/>
        </p:nvSpPr>
        <p:spPr>
          <a:xfrm>
            <a:off x="5562600" y="538804"/>
            <a:ext cx="6121037" cy="5699316"/>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809DBEA4-F591-D78F-8CBE-2075C12952F3}"/>
              </a:ext>
            </a:extLst>
          </p:cNvPr>
          <p:cNvSpPr txBox="1"/>
          <p:nvPr/>
        </p:nvSpPr>
        <p:spPr>
          <a:xfrm>
            <a:off x="5775961" y="956846"/>
            <a:ext cx="5440680" cy="4524315"/>
          </a:xfrm>
          <a:prstGeom prst="rect">
            <a:avLst/>
          </a:prstGeom>
          <a:noFill/>
        </p:spPr>
        <p:txBody>
          <a:bodyPr wrap="square" rtlCol="0">
            <a:spAutoFit/>
          </a:bodyPr>
          <a:lstStyle/>
          <a:p>
            <a:pPr marL="285750" indent="-285750" algn="just">
              <a:buFont typeface="Arial" panose="020B0604020202020204" pitchFamily="34" charset="0"/>
              <a:buChar char="•"/>
            </a:pPr>
            <a:r>
              <a:rPr lang="en-AU" b="0" i="0" dirty="0">
                <a:solidFill>
                  <a:schemeClr val="bg1"/>
                </a:solidFill>
                <a:effectLst/>
                <a:latin typeface="-apple-system"/>
              </a:rPr>
              <a:t>The analysis disproved the hypothesis.</a:t>
            </a:r>
          </a:p>
          <a:p>
            <a:pPr marL="285750" indent="-285750" algn="just">
              <a:buFont typeface="Arial" panose="020B0604020202020204" pitchFamily="34" charset="0"/>
              <a:buChar char="•"/>
            </a:pPr>
            <a:endParaRPr lang="en-AU" b="0" i="0" dirty="0">
              <a:solidFill>
                <a:schemeClr val="bg1"/>
              </a:solidFill>
              <a:effectLst/>
              <a:latin typeface="-apple-system"/>
            </a:endParaRPr>
          </a:p>
          <a:p>
            <a:pPr marL="285750" indent="-285750" algn="just">
              <a:buFont typeface="Arial" panose="020B0604020202020204" pitchFamily="34" charset="0"/>
              <a:buChar char="•"/>
            </a:pPr>
            <a:r>
              <a:rPr lang="en-AU" b="0" i="0" dirty="0">
                <a:solidFill>
                  <a:schemeClr val="bg1"/>
                </a:solidFill>
                <a:effectLst/>
                <a:latin typeface="-apple-system"/>
              </a:rPr>
              <a:t>As view count increased, there was a decrease in viewer reactions (likes, dislikes, and comments).</a:t>
            </a:r>
          </a:p>
          <a:p>
            <a:pPr marL="285750" indent="-285750" algn="just">
              <a:buFont typeface="Arial" panose="020B0604020202020204" pitchFamily="34" charset="0"/>
              <a:buChar char="•"/>
            </a:pPr>
            <a:endParaRPr lang="en-AU" b="0" i="0" dirty="0">
              <a:solidFill>
                <a:schemeClr val="bg1"/>
              </a:solidFill>
              <a:effectLst/>
              <a:latin typeface="-apple-system"/>
            </a:endParaRPr>
          </a:p>
          <a:p>
            <a:pPr marL="285750" indent="-285750" algn="just">
              <a:buFont typeface="Arial" panose="020B0604020202020204" pitchFamily="34" charset="0"/>
              <a:buChar char="•"/>
            </a:pPr>
            <a:r>
              <a:rPr lang="en-AU" b="0" i="0" dirty="0">
                <a:solidFill>
                  <a:schemeClr val="bg1"/>
                </a:solidFill>
                <a:effectLst/>
                <a:latin typeface="-apple-system"/>
              </a:rPr>
              <a:t>Videos with lower view counts but recently published had a higher number of likes compared to dislikes and comments.</a:t>
            </a:r>
          </a:p>
          <a:p>
            <a:pPr marL="285750" indent="-285750" algn="just">
              <a:buFont typeface="Arial" panose="020B0604020202020204" pitchFamily="34" charset="0"/>
              <a:buChar char="•"/>
            </a:pPr>
            <a:endParaRPr lang="en-AU" b="0" i="0" dirty="0">
              <a:solidFill>
                <a:schemeClr val="bg1"/>
              </a:solidFill>
              <a:effectLst/>
              <a:latin typeface="-apple-system"/>
            </a:endParaRPr>
          </a:p>
          <a:p>
            <a:pPr marL="285750" indent="-285750" algn="just">
              <a:buFont typeface="Arial" panose="020B0604020202020204" pitchFamily="34" charset="0"/>
              <a:buChar char="•"/>
            </a:pPr>
            <a:r>
              <a:rPr lang="en-AU" b="0" i="0" dirty="0">
                <a:solidFill>
                  <a:schemeClr val="bg1"/>
                </a:solidFill>
                <a:effectLst/>
                <a:latin typeface="-apple-system"/>
              </a:rPr>
              <a:t>Users tend to interact with videos through likes rather than leaving comments.</a:t>
            </a:r>
          </a:p>
          <a:p>
            <a:pPr marL="285750" indent="-285750" algn="just">
              <a:buFont typeface="Arial" panose="020B0604020202020204" pitchFamily="34" charset="0"/>
              <a:buChar char="•"/>
            </a:pPr>
            <a:endParaRPr lang="en-AU" b="0" i="0" dirty="0">
              <a:solidFill>
                <a:schemeClr val="bg1"/>
              </a:solidFill>
              <a:effectLst/>
              <a:latin typeface="-apple-system"/>
            </a:endParaRPr>
          </a:p>
          <a:p>
            <a:pPr marL="285750" indent="-285750" algn="just">
              <a:buFont typeface="Arial" panose="020B0604020202020204" pitchFamily="34" charset="0"/>
              <a:buChar char="•"/>
            </a:pPr>
            <a:r>
              <a:rPr lang="en-AU" b="0" i="0" dirty="0">
                <a:solidFill>
                  <a:schemeClr val="bg1"/>
                </a:solidFill>
                <a:effectLst/>
                <a:latin typeface="-apple-system"/>
              </a:rPr>
              <a:t>In the top two categories (Music and Entertainment), the music category had a higher percentage of dislikes and likes when the view count was lower compared to the entertainment category.</a:t>
            </a:r>
            <a:endParaRPr lang="en-US" sz="2000" dirty="0"/>
          </a:p>
        </p:txBody>
      </p:sp>
      <p:sp>
        <p:nvSpPr>
          <p:cNvPr id="5" name="TextBox 4">
            <a:extLst>
              <a:ext uri="{FF2B5EF4-FFF2-40B4-BE49-F238E27FC236}">
                <a16:creationId xmlns:a16="http://schemas.microsoft.com/office/drawing/2014/main" id="{60C2BDE2-3B6B-2FFC-1453-5ADB9A4B4984}"/>
              </a:ext>
            </a:extLst>
          </p:cNvPr>
          <p:cNvSpPr txBox="1"/>
          <p:nvPr/>
        </p:nvSpPr>
        <p:spPr>
          <a:xfrm>
            <a:off x="1168037" y="2227597"/>
            <a:ext cx="3566160" cy="523220"/>
          </a:xfrm>
          <a:prstGeom prst="rect">
            <a:avLst/>
          </a:prstGeom>
          <a:noFill/>
        </p:spPr>
        <p:txBody>
          <a:bodyPr wrap="square" rtlCol="0">
            <a:spAutoFit/>
          </a:bodyPr>
          <a:lstStyle/>
          <a:p>
            <a:pPr algn="just"/>
            <a:r>
              <a:rPr lang="en-AU" sz="2800" b="0" i="0" dirty="0">
                <a:solidFill>
                  <a:schemeClr val="bg1"/>
                </a:solidFill>
                <a:effectLst/>
                <a:latin typeface="-apple-system"/>
              </a:rPr>
              <a:t>Hypothesis 2:</a:t>
            </a:r>
            <a:endParaRPr lang="en-US" sz="2800" b="1" dirty="0">
              <a:solidFill>
                <a:schemeClr val="bg1"/>
              </a:solidFill>
            </a:endParaRPr>
          </a:p>
        </p:txBody>
      </p:sp>
      <p:sp>
        <p:nvSpPr>
          <p:cNvPr id="6" name="Multiplication Sign 5">
            <a:extLst>
              <a:ext uri="{FF2B5EF4-FFF2-40B4-BE49-F238E27FC236}">
                <a16:creationId xmlns:a16="http://schemas.microsoft.com/office/drawing/2014/main" id="{BBB45D01-A0A5-AD23-525B-B3DB004423AD}"/>
              </a:ext>
            </a:extLst>
          </p:cNvPr>
          <p:cNvSpPr/>
          <p:nvPr/>
        </p:nvSpPr>
        <p:spPr>
          <a:xfrm>
            <a:off x="1317839" y="3823860"/>
            <a:ext cx="1890601" cy="1657301"/>
          </a:xfrm>
          <a:prstGeom prst="mathMultiply">
            <a:avLst>
              <a:gd name="adj1" fmla="val 13699"/>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831555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49EB608-FA43-1653-51DB-B057CA77731A}"/>
              </a:ext>
            </a:extLst>
          </p:cNvPr>
          <p:cNvSpPr>
            <a:spLocks noGrp="1"/>
          </p:cNvSpPr>
          <p:nvPr>
            <p:ph type="title"/>
          </p:nvPr>
        </p:nvSpPr>
        <p:spPr>
          <a:xfrm>
            <a:off x="475890" y="5400224"/>
            <a:ext cx="10518776" cy="1200329"/>
          </a:xfrm>
        </p:spPr>
        <p:txBody>
          <a:bodyPr vert="horz" wrap="square" lIns="91440" tIns="45720" rIns="91440" bIns="45720" rtlCol="0" anchor="b">
            <a:noAutofit/>
          </a:bodyPr>
          <a:lstStyle/>
          <a:p>
            <a:r>
              <a:rPr lang="en-US" sz="5400" dirty="0">
                <a:solidFill>
                  <a:schemeClr val="bg1"/>
                </a:solidFill>
              </a:rPr>
              <a:t>Hypothesis 3: Find out pre and during Covid viewership behavior</a:t>
            </a:r>
          </a:p>
        </p:txBody>
      </p:sp>
      <p:pic>
        <p:nvPicPr>
          <p:cNvPr id="6" name="Picture 5" descr="Complex maths formulae on a blackboard">
            <a:extLst>
              <a:ext uri="{FF2B5EF4-FFF2-40B4-BE49-F238E27FC236}">
                <a16:creationId xmlns:a16="http://schemas.microsoft.com/office/drawing/2014/main" id="{7E08CC00-8D2E-7C11-E95A-737B8260B395}"/>
              </a:ext>
            </a:extLst>
          </p:cNvPr>
          <p:cNvPicPr>
            <a:picLocks noChangeAspect="1"/>
          </p:cNvPicPr>
          <p:nvPr/>
        </p:nvPicPr>
        <p:blipFill rotWithShape="1">
          <a:blip r:embed="rId2"/>
          <a:srcRect t="36187" b="22717"/>
          <a:stretch/>
        </p:blipFill>
        <p:spPr>
          <a:xfrm>
            <a:off x="69031" y="-203593"/>
            <a:ext cx="12191980" cy="3657590"/>
          </a:xfrm>
          <a:custGeom>
            <a:avLst/>
            <a:gdLst/>
            <a:ahLst/>
            <a:cxnLst/>
            <a:rect l="l" t="t" r="r" b="b"/>
            <a:pathLst>
              <a:path w="12192000" h="3657600">
                <a:moveTo>
                  <a:pt x="7230262" y="3468462"/>
                </a:moveTo>
                <a:lnTo>
                  <a:pt x="7197115" y="3474938"/>
                </a:lnTo>
                <a:lnTo>
                  <a:pt x="7214545" y="3473344"/>
                </a:lnTo>
                <a:cubicBezTo>
                  <a:pt x="7220308" y="3472558"/>
                  <a:pt x="7225785" y="3471224"/>
                  <a:pt x="7230262" y="3468462"/>
                </a:cubicBezTo>
                <a:close/>
                <a:moveTo>
                  <a:pt x="7009120" y="3411863"/>
                </a:moveTo>
                <a:lnTo>
                  <a:pt x="7021563" y="3422955"/>
                </a:lnTo>
                <a:lnTo>
                  <a:pt x="7021563" y="3422954"/>
                </a:lnTo>
                <a:close/>
                <a:moveTo>
                  <a:pt x="7768443" y="3303674"/>
                </a:moveTo>
                <a:lnTo>
                  <a:pt x="7768443" y="3303675"/>
                </a:lnTo>
                <a:lnTo>
                  <a:pt x="7792447" y="3326153"/>
                </a:lnTo>
                <a:cubicBezTo>
                  <a:pt x="7785969" y="3320057"/>
                  <a:pt x="7779301" y="3313961"/>
                  <a:pt x="7768443" y="3303674"/>
                </a:cubicBezTo>
                <a:close/>
                <a:moveTo>
                  <a:pt x="4038748" y="3301555"/>
                </a:moveTo>
                <a:lnTo>
                  <a:pt x="4030517" y="3313199"/>
                </a:lnTo>
                <a:cubicBezTo>
                  <a:pt x="4026230" y="3321105"/>
                  <a:pt x="4021242" y="3327345"/>
                  <a:pt x="4015609" y="3332050"/>
                </a:cubicBezTo>
                <a:lnTo>
                  <a:pt x="3996845" y="3341704"/>
                </a:lnTo>
                <a:cubicBezTo>
                  <a:pt x="4010562" y="3338155"/>
                  <a:pt x="4021944" y="3329011"/>
                  <a:pt x="4030518" y="3313199"/>
                </a:cubicBezTo>
                <a:close/>
                <a:moveTo>
                  <a:pt x="6245343" y="3298149"/>
                </a:moveTo>
                <a:lnTo>
                  <a:pt x="6274406" y="3304945"/>
                </a:lnTo>
                <a:lnTo>
                  <a:pt x="6291247" y="3311262"/>
                </a:lnTo>
                <a:lnTo>
                  <a:pt x="6291385" y="3311314"/>
                </a:lnTo>
                <a:lnTo>
                  <a:pt x="6306284" y="3317152"/>
                </a:lnTo>
                <a:lnTo>
                  <a:pt x="6308075" y="3317568"/>
                </a:lnTo>
                <a:lnTo>
                  <a:pt x="6313855" y="3319733"/>
                </a:lnTo>
                <a:cubicBezTo>
                  <a:pt x="6321454" y="3322121"/>
                  <a:pt x="6329151" y="3323858"/>
                  <a:pt x="6337048" y="3324296"/>
                </a:cubicBezTo>
                <a:lnTo>
                  <a:pt x="6308075" y="3317568"/>
                </a:lnTo>
                <a:lnTo>
                  <a:pt x="6291385" y="3311314"/>
                </a:lnTo>
                <a:lnTo>
                  <a:pt x="6276197" y="3305364"/>
                </a:lnTo>
                <a:lnTo>
                  <a:pt x="6274406" y="3304945"/>
                </a:lnTo>
                <a:lnTo>
                  <a:pt x="6268613" y="3302771"/>
                </a:lnTo>
                <a:cubicBezTo>
                  <a:pt x="6260996" y="3300370"/>
                  <a:pt x="6253273" y="3298613"/>
                  <a:pt x="6245343" y="3298149"/>
                </a:cubicBezTo>
                <a:close/>
                <a:moveTo>
                  <a:pt x="6558837" y="3268317"/>
                </a:moveTo>
                <a:cubicBezTo>
                  <a:pt x="6548970" y="3267668"/>
                  <a:pt x="6539355" y="3268073"/>
                  <a:pt x="6529984" y="3269763"/>
                </a:cubicBezTo>
                <a:lnTo>
                  <a:pt x="6589207" y="3273193"/>
                </a:lnTo>
                <a:cubicBezTo>
                  <a:pt x="6578825" y="3270668"/>
                  <a:pt x="6568705" y="3268966"/>
                  <a:pt x="6558837" y="3268317"/>
                </a:cubicBezTo>
                <a:close/>
                <a:moveTo>
                  <a:pt x="4834454" y="3207659"/>
                </a:moveTo>
                <a:cubicBezTo>
                  <a:pt x="4849504" y="3224138"/>
                  <a:pt x="4866316" y="3230376"/>
                  <a:pt x="4883986" y="3231901"/>
                </a:cubicBezTo>
                <a:lnTo>
                  <a:pt x="4858238" y="3225387"/>
                </a:lnTo>
                <a:cubicBezTo>
                  <a:pt x="4849945" y="3221578"/>
                  <a:pt x="4841981" y="3215898"/>
                  <a:pt x="4834454" y="3207659"/>
                </a:cubicBezTo>
                <a:close/>
                <a:moveTo>
                  <a:pt x="5056443" y="3205325"/>
                </a:moveTo>
                <a:lnTo>
                  <a:pt x="5072589" y="3206105"/>
                </a:lnTo>
                <a:cubicBezTo>
                  <a:pt x="5078053" y="3207563"/>
                  <a:pt x="5083590" y="3210326"/>
                  <a:pt x="5089162" y="3214707"/>
                </a:cubicBezTo>
                <a:cubicBezTo>
                  <a:pt x="5078020" y="3205944"/>
                  <a:pt x="5067015" y="3203658"/>
                  <a:pt x="5056443" y="3205325"/>
                </a:cubicBezTo>
                <a:close/>
                <a:moveTo>
                  <a:pt x="739852" y="2905443"/>
                </a:moveTo>
                <a:cubicBezTo>
                  <a:pt x="733899" y="2911992"/>
                  <a:pt x="728660" y="2919613"/>
                  <a:pt x="724278" y="2926662"/>
                </a:cubicBezTo>
                <a:cubicBezTo>
                  <a:pt x="719849" y="2933806"/>
                  <a:pt x="714527" y="2939152"/>
                  <a:pt x="708621" y="2942822"/>
                </a:cubicBezTo>
                <a:lnTo>
                  <a:pt x="691439" y="2948297"/>
                </a:lnTo>
                <a:lnTo>
                  <a:pt x="708622" y="2942822"/>
                </a:lnTo>
                <a:cubicBezTo>
                  <a:pt x="714527" y="2939152"/>
                  <a:pt x="719849" y="2933806"/>
                  <a:pt x="724279" y="2926662"/>
                </a:cubicBezTo>
                <a:cubicBezTo>
                  <a:pt x="728660" y="2919613"/>
                  <a:pt x="733899" y="2911992"/>
                  <a:pt x="739852" y="2905443"/>
                </a:cubicBezTo>
                <a:close/>
                <a:moveTo>
                  <a:pt x="8934151" y="2836933"/>
                </a:moveTo>
                <a:cubicBezTo>
                  <a:pt x="8940248" y="2842173"/>
                  <a:pt x="8947058" y="2847506"/>
                  <a:pt x="8954249" y="2851864"/>
                </a:cubicBezTo>
                <a:lnTo>
                  <a:pt x="8962389" y="2855163"/>
                </a:lnTo>
                <a:lnTo>
                  <a:pt x="8954250" y="2851864"/>
                </a:lnTo>
                <a:cubicBezTo>
                  <a:pt x="8947058" y="2847506"/>
                  <a:pt x="8940248" y="2842173"/>
                  <a:pt x="8934151" y="2836933"/>
                </a:cubicBezTo>
                <a:close/>
                <a:moveTo>
                  <a:pt x="2314816" y="2835337"/>
                </a:moveTo>
                <a:cubicBezTo>
                  <a:pt x="2309720" y="2836314"/>
                  <a:pt x="2304339" y="2838362"/>
                  <a:pt x="2300909" y="2840743"/>
                </a:cubicBezTo>
                <a:cubicBezTo>
                  <a:pt x="2267856" y="2863985"/>
                  <a:pt x="2242281" y="2875891"/>
                  <a:pt x="2216515" y="2876487"/>
                </a:cubicBezTo>
                <a:cubicBezTo>
                  <a:pt x="2242281" y="2875891"/>
                  <a:pt x="2267856" y="2863985"/>
                  <a:pt x="2300910" y="2840743"/>
                </a:cubicBezTo>
                <a:close/>
                <a:moveTo>
                  <a:pt x="1916629" y="2813600"/>
                </a:moveTo>
                <a:lnTo>
                  <a:pt x="1907132" y="2816930"/>
                </a:lnTo>
                <a:lnTo>
                  <a:pt x="1866619" y="2826615"/>
                </a:lnTo>
                <a:lnTo>
                  <a:pt x="1907133" y="2816930"/>
                </a:lnTo>
                <a:close/>
                <a:moveTo>
                  <a:pt x="2058204" y="2802832"/>
                </a:moveTo>
                <a:cubicBezTo>
                  <a:pt x="2076636" y="2804546"/>
                  <a:pt x="2095174" y="2805403"/>
                  <a:pt x="2108194" y="2817539"/>
                </a:cubicBezTo>
                <a:cubicBezTo>
                  <a:pt x="2095175" y="2805403"/>
                  <a:pt x="2076636" y="2804546"/>
                  <a:pt x="2058204" y="2802832"/>
                </a:cubicBezTo>
                <a:close/>
                <a:moveTo>
                  <a:pt x="0" y="0"/>
                </a:moveTo>
                <a:lnTo>
                  <a:pt x="12192000" y="0"/>
                </a:lnTo>
                <a:lnTo>
                  <a:pt x="12192000" y="810707"/>
                </a:lnTo>
                <a:cubicBezTo>
                  <a:pt x="12192000" y="826330"/>
                  <a:pt x="12192000" y="835855"/>
                  <a:pt x="12192000" y="845570"/>
                </a:cubicBezTo>
                <a:lnTo>
                  <a:pt x="12192000" y="1243302"/>
                </a:lnTo>
                <a:lnTo>
                  <a:pt x="12160947" y="1271923"/>
                </a:lnTo>
                <a:cubicBezTo>
                  <a:pt x="12118083" y="1293449"/>
                  <a:pt x="12072360" y="1312882"/>
                  <a:pt x="12026448" y="1332123"/>
                </a:cubicBezTo>
                <a:cubicBezTo>
                  <a:pt x="12013114" y="1337649"/>
                  <a:pt x="11998443" y="1340697"/>
                  <a:pt x="11986443" y="1348126"/>
                </a:cubicBezTo>
                <a:cubicBezTo>
                  <a:pt x="11931195" y="1382036"/>
                  <a:pt x="11877664" y="1418614"/>
                  <a:pt x="11821656" y="1451191"/>
                </a:cubicBezTo>
                <a:cubicBezTo>
                  <a:pt x="11763931" y="1484910"/>
                  <a:pt x="11712304" y="1524726"/>
                  <a:pt x="11672489" y="1578639"/>
                </a:cubicBezTo>
                <a:cubicBezTo>
                  <a:pt x="11635529" y="1628743"/>
                  <a:pt x="11599714" y="1679607"/>
                  <a:pt x="11562947" y="1729900"/>
                </a:cubicBezTo>
                <a:cubicBezTo>
                  <a:pt x="11553613" y="1742665"/>
                  <a:pt x="11545039" y="1757715"/>
                  <a:pt x="11532275" y="1765907"/>
                </a:cubicBezTo>
                <a:cubicBezTo>
                  <a:pt x="11505795" y="1783052"/>
                  <a:pt x="11476838" y="1796959"/>
                  <a:pt x="11448453" y="1811057"/>
                </a:cubicBezTo>
                <a:cubicBezTo>
                  <a:pt x="11424069" y="1823059"/>
                  <a:pt x="11398160" y="1832011"/>
                  <a:pt x="11374346" y="1844966"/>
                </a:cubicBezTo>
                <a:cubicBezTo>
                  <a:pt x="11355296" y="1855255"/>
                  <a:pt x="11338339" y="1869543"/>
                  <a:pt x="11320623" y="1882497"/>
                </a:cubicBezTo>
                <a:cubicBezTo>
                  <a:pt x="11305192" y="1893736"/>
                  <a:pt x="11288238" y="1903452"/>
                  <a:pt x="11275283" y="1916978"/>
                </a:cubicBezTo>
                <a:cubicBezTo>
                  <a:pt x="11243658" y="1949745"/>
                  <a:pt x="11211843" y="1981940"/>
                  <a:pt x="11172600" y="2006136"/>
                </a:cubicBezTo>
                <a:cubicBezTo>
                  <a:pt x="11133927" y="2030138"/>
                  <a:pt x="11097350" y="2057001"/>
                  <a:pt x="11058869" y="2081386"/>
                </a:cubicBezTo>
                <a:cubicBezTo>
                  <a:pt x="11021146" y="2105199"/>
                  <a:pt x="10987046" y="2131297"/>
                  <a:pt x="10967423" y="2173591"/>
                </a:cubicBezTo>
                <a:cubicBezTo>
                  <a:pt x="10958661" y="2192259"/>
                  <a:pt x="10946279" y="2212644"/>
                  <a:pt x="10929704" y="2223503"/>
                </a:cubicBezTo>
                <a:cubicBezTo>
                  <a:pt x="10906081" y="2238934"/>
                  <a:pt x="10876171" y="2244459"/>
                  <a:pt x="10850453" y="2257603"/>
                </a:cubicBezTo>
                <a:cubicBezTo>
                  <a:pt x="10820162" y="2273034"/>
                  <a:pt x="10785111" y="2286370"/>
                  <a:pt x="10764534" y="2310945"/>
                </a:cubicBezTo>
                <a:cubicBezTo>
                  <a:pt x="10746246" y="2332855"/>
                  <a:pt x="10727767" y="2349999"/>
                  <a:pt x="10703573" y="2363905"/>
                </a:cubicBezTo>
                <a:cubicBezTo>
                  <a:pt x="10686617" y="2373622"/>
                  <a:pt x="10674046" y="2391338"/>
                  <a:pt x="10656519" y="2399340"/>
                </a:cubicBezTo>
                <a:cubicBezTo>
                  <a:pt x="10633467" y="2410009"/>
                  <a:pt x="10610225" y="2418391"/>
                  <a:pt x="10590031" y="2434966"/>
                </a:cubicBezTo>
                <a:cubicBezTo>
                  <a:pt x="10569075" y="2452110"/>
                  <a:pt x="10545263" y="2465636"/>
                  <a:pt x="10523354" y="2481639"/>
                </a:cubicBezTo>
                <a:cubicBezTo>
                  <a:pt x="10511734" y="2490211"/>
                  <a:pt x="10502208" y="2501451"/>
                  <a:pt x="10490969" y="2510406"/>
                </a:cubicBezTo>
                <a:cubicBezTo>
                  <a:pt x="10470394" y="2526788"/>
                  <a:pt x="10449438" y="2542791"/>
                  <a:pt x="10428291" y="2558222"/>
                </a:cubicBezTo>
                <a:cubicBezTo>
                  <a:pt x="10407146" y="2573655"/>
                  <a:pt x="10386952" y="2591561"/>
                  <a:pt x="10363709" y="2602801"/>
                </a:cubicBezTo>
                <a:cubicBezTo>
                  <a:pt x="10324086" y="2621851"/>
                  <a:pt x="10280840" y="2633282"/>
                  <a:pt x="10242357" y="2653857"/>
                </a:cubicBezTo>
                <a:cubicBezTo>
                  <a:pt x="10203304" y="2674811"/>
                  <a:pt x="10166536" y="2701103"/>
                  <a:pt x="10131863" y="2728915"/>
                </a:cubicBezTo>
                <a:cubicBezTo>
                  <a:pt x="10104430" y="2750824"/>
                  <a:pt x="10078713" y="2772543"/>
                  <a:pt x="10044230" y="2783782"/>
                </a:cubicBezTo>
                <a:cubicBezTo>
                  <a:pt x="10024990" y="2790070"/>
                  <a:pt x="10004797" y="2803786"/>
                  <a:pt x="9993175" y="2819789"/>
                </a:cubicBezTo>
                <a:cubicBezTo>
                  <a:pt x="9968027" y="2854649"/>
                  <a:pt x="9935832" y="2879226"/>
                  <a:pt x="9899446" y="2900182"/>
                </a:cubicBezTo>
                <a:cubicBezTo>
                  <a:pt x="9850865" y="2928376"/>
                  <a:pt x="9802858" y="2957143"/>
                  <a:pt x="9754088" y="2984766"/>
                </a:cubicBezTo>
                <a:cubicBezTo>
                  <a:pt x="9725323" y="3001151"/>
                  <a:pt x="9696749" y="3018485"/>
                  <a:pt x="9666265" y="3030488"/>
                </a:cubicBezTo>
                <a:cubicBezTo>
                  <a:pt x="9603971" y="3055255"/>
                  <a:pt x="9540152" y="3076399"/>
                  <a:pt x="9477283" y="3099451"/>
                </a:cubicBezTo>
                <a:cubicBezTo>
                  <a:pt x="9456709" y="3106880"/>
                  <a:pt x="9437278" y="3117549"/>
                  <a:pt x="9416321" y="3124026"/>
                </a:cubicBezTo>
                <a:cubicBezTo>
                  <a:pt x="9393650" y="3131075"/>
                  <a:pt x="9369267" y="3133171"/>
                  <a:pt x="9346597" y="3140219"/>
                </a:cubicBezTo>
                <a:cubicBezTo>
                  <a:pt x="9308875" y="3151840"/>
                  <a:pt x="9272298" y="3166701"/>
                  <a:pt x="9234579" y="3178511"/>
                </a:cubicBezTo>
                <a:cubicBezTo>
                  <a:pt x="9161805" y="3201182"/>
                  <a:pt x="9088840" y="3222899"/>
                  <a:pt x="9015878" y="3244426"/>
                </a:cubicBezTo>
                <a:cubicBezTo>
                  <a:pt x="9000257" y="3248999"/>
                  <a:pt x="8983301" y="3249570"/>
                  <a:pt x="8967871" y="3254523"/>
                </a:cubicBezTo>
                <a:cubicBezTo>
                  <a:pt x="8926911" y="3267859"/>
                  <a:pt x="8886142" y="3282336"/>
                  <a:pt x="8845565" y="3297007"/>
                </a:cubicBezTo>
                <a:cubicBezTo>
                  <a:pt x="8820990" y="3305961"/>
                  <a:pt x="8796985" y="3317009"/>
                  <a:pt x="8772219" y="3325582"/>
                </a:cubicBezTo>
                <a:cubicBezTo>
                  <a:pt x="8752407" y="3332440"/>
                  <a:pt x="8732023" y="3337774"/>
                  <a:pt x="8711448" y="3341966"/>
                </a:cubicBezTo>
                <a:cubicBezTo>
                  <a:pt x="8693731" y="3345586"/>
                  <a:pt x="8675253" y="3345203"/>
                  <a:pt x="8657726" y="3349586"/>
                </a:cubicBezTo>
                <a:cubicBezTo>
                  <a:pt x="8610288" y="3361397"/>
                  <a:pt x="8563425" y="3374733"/>
                  <a:pt x="8516369" y="3387305"/>
                </a:cubicBezTo>
                <a:cubicBezTo>
                  <a:pt x="8497511" y="3392259"/>
                  <a:pt x="8478269" y="3395880"/>
                  <a:pt x="8459979" y="3402166"/>
                </a:cubicBezTo>
                <a:cubicBezTo>
                  <a:pt x="8411019" y="3418741"/>
                  <a:pt x="8362822" y="3437599"/>
                  <a:pt x="8313671" y="3453222"/>
                </a:cubicBezTo>
                <a:cubicBezTo>
                  <a:pt x="8272903" y="3466176"/>
                  <a:pt x="8230992" y="3475510"/>
                  <a:pt x="8189651" y="3486941"/>
                </a:cubicBezTo>
                <a:cubicBezTo>
                  <a:pt x="8172124" y="3491895"/>
                  <a:pt x="8155359" y="3498943"/>
                  <a:pt x="8137835" y="3503134"/>
                </a:cubicBezTo>
                <a:cubicBezTo>
                  <a:pt x="8098590" y="3512659"/>
                  <a:pt x="8058774" y="3520659"/>
                  <a:pt x="8019339" y="3530186"/>
                </a:cubicBezTo>
                <a:cubicBezTo>
                  <a:pt x="7996859" y="3535710"/>
                  <a:pt x="7975142" y="3545617"/>
                  <a:pt x="7952280" y="3549237"/>
                </a:cubicBezTo>
                <a:cubicBezTo>
                  <a:pt x="7897987" y="3557809"/>
                  <a:pt x="7843311" y="3563905"/>
                  <a:pt x="7788636" y="3570763"/>
                </a:cubicBezTo>
                <a:cubicBezTo>
                  <a:pt x="7732247" y="3577811"/>
                  <a:pt x="7676047" y="3585242"/>
                  <a:pt x="7619655" y="3591528"/>
                </a:cubicBezTo>
                <a:cubicBezTo>
                  <a:pt x="7588795" y="3594768"/>
                  <a:pt x="7557742" y="3595338"/>
                  <a:pt x="7526880" y="3598386"/>
                </a:cubicBezTo>
                <a:cubicBezTo>
                  <a:pt x="7499828" y="3601055"/>
                  <a:pt x="7472967" y="3606007"/>
                  <a:pt x="7445916" y="3609247"/>
                </a:cubicBezTo>
                <a:cubicBezTo>
                  <a:pt x="7422483" y="3611913"/>
                  <a:pt x="7398860" y="3613437"/>
                  <a:pt x="7375428" y="3616105"/>
                </a:cubicBezTo>
                <a:cubicBezTo>
                  <a:pt x="7337899" y="3620485"/>
                  <a:pt x="7300559" y="3625439"/>
                  <a:pt x="7263220" y="3630011"/>
                </a:cubicBezTo>
                <a:cubicBezTo>
                  <a:pt x="7247599" y="3631726"/>
                  <a:pt x="7231214" y="3636488"/>
                  <a:pt x="7216547" y="3633632"/>
                </a:cubicBezTo>
                <a:cubicBezTo>
                  <a:pt x="7179587" y="3626391"/>
                  <a:pt x="7143199" y="3628487"/>
                  <a:pt x="7106432" y="3633440"/>
                </a:cubicBezTo>
                <a:cubicBezTo>
                  <a:pt x="7093860" y="3635155"/>
                  <a:pt x="7080334" y="3634774"/>
                  <a:pt x="7068141" y="3631536"/>
                </a:cubicBezTo>
                <a:cubicBezTo>
                  <a:pt x="7043184" y="3625057"/>
                  <a:pt x="7018991" y="3615913"/>
                  <a:pt x="6994415" y="3607913"/>
                </a:cubicBezTo>
                <a:cubicBezTo>
                  <a:pt x="6991747" y="3606961"/>
                  <a:pt x="6988509" y="3606769"/>
                  <a:pt x="6985653" y="3606199"/>
                </a:cubicBezTo>
                <a:cubicBezTo>
                  <a:pt x="6969457" y="3602959"/>
                  <a:pt x="6953457" y="3599720"/>
                  <a:pt x="6937263" y="3596863"/>
                </a:cubicBezTo>
                <a:cubicBezTo>
                  <a:pt x="6928501" y="3595338"/>
                  <a:pt x="6919547" y="3595149"/>
                  <a:pt x="6910782" y="3593814"/>
                </a:cubicBezTo>
                <a:cubicBezTo>
                  <a:pt x="6876872" y="3588480"/>
                  <a:pt x="6839534" y="3597434"/>
                  <a:pt x="6810195" y="3574384"/>
                </a:cubicBezTo>
                <a:cubicBezTo>
                  <a:pt x="6791144" y="3559523"/>
                  <a:pt x="6772665" y="3562953"/>
                  <a:pt x="6752283" y="3565239"/>
                </a:cubicBezTo>
                <a:cubicBezTo>
                  <a:pt x="6736851" y="3566953"/>
                  <a:pt x="6721038" y="3566382"/>
                  <a:pt x="6705417" y="3566574"/>
                </a:cubicBezTo>
                <a:cubicBezTo>
                  <a:pt x="6677984" y="3567143"/>
                  <a:pt x="6650551" y="3567335"/>
                  <a:pt x="6623118" y="3568287"/>
                </a:cubicBezTo>
                <a:cubicBezTo>
                  <a:pt x="6614353" y="3568667"/>
                  <a:pt x="6605401" y="3573432"/>
                  <a:pt x="6596828" y="3572670"/>
                </a:cubicBezTo>
                <a:cubicBezTo>
                  <a:pt x="6557201" y="3569049"/>
                  <a:pt x="6517576" y="3563334"/>
                  <a:pt x="6477951" y="3560095"/>
                </a:cubicBezTo>
                <a:cubicBezTo>
                  <a:pt x="6455472" y="3558191"/>
                  <a:pt x="6432420" y="3561809"/>
                  <a:pt x="6410131" y="3559143"/>
                </a:cubicBezTo>
                <a:cubicBezTo>
                  <a:pt x="6384414" y="3556095"/>
                  <a:pt x="6359268" y="3548285"/>
                  <a:pt x="6333739" y="3543520"/>
                </a:cubicBezTo>
                <a:cubicBezTo>
                  <a:pt x="6326691" y="3542189"/>
                  <a:pt x="6318880" y="3543903"/>
                  <a:pt x="6311449" y="3544282"/>
                </a:cubicBezTo>
                <a:cubicBezTo>
                  <a:pt x="6303068" y="3544664"/>
                  <a:pt x="6294876" y="3545426"/>
                  <a:pt x="6286493" y="3545617"/>
                </a:cubicBezTo>
                <a:cubicBezTo>
                  <a:pt x="6260964" y="3545999"/>
                  <a:pt x="6235437" y="3545426"/>
                  <a:pt x="6209909" y="3546761"/>
                </a:cubicBezTo>
                <a:cubicBezTo>
                  <a:pt x="6194288" y="3547522"/>
                  <a:pt x="6177905" y="3555333"/>
                  <a:pt x="6163425" y="3552474"/>
                </a:cubicBezTo>
                <a:cubicBezTo>
                  <a:pt x="6133897" y="3546951"/>
                  <a:pt x="6104368" y="3559333"/>
                  <a:pt x="6074842" y="3549047"/>
                </a:cubicBezTo>
                <a:cubicBezTo>
                  <a:pt x="6065695" y="3545999"/>
                  <a:pt x="6053124" y="3553619"/>
                  <a:pt x="6042072" y="3553999"/>
                </a:cubicBezTo>
                <a:cubicBezTo>
                  <a:pt x="6014449" y="3554951"/>
                  <a:pt x="5986828" y="3554761"/>
                  <a:pt x="5959204" y="3554571"/>
                </a:cubicBezTo>
                <a:cubicBezTo>
                  <a:pt x="5934438" y="3554381"/>
                  <a:pt x="5908719" y="3557047"/>
                  <a:pt x="5884906" y="3551713"/>
                </a:cubicBezTo>
                <a:cubicBezTo>
                  <a:pt x="5859949" y="3545999"/>
                  <a:pt x="5837472" y="3546761"/>
                  <a:pt x="5813276" y="3553237"/>
                </a:cubicBezTo>
                <a:cubicBezTo>
                  <a:pt x="5796702" y="3557619"/>
                  <a:pt x="5779174" y="3558191"/>
                  <a:pt x="5762029" y="3559523"/>
                </a:cubicBezTo>
                <a:cubicBezTo>
                  <a:pt x="5743551" y="3561047"/>
                  <a:pt x="5723166" y="3557047"/>
                  <a:pt x="5706401" y="3563334"/>
                </a:cubicBezTo>
                <a:cubicBezTo>
                  <a:pt x="5656488" y="3582003"/>
                  <a:pt x="5605244" y="3586003"/>
                  <a:pt x="5553045" y="3586003"/>
                </a:cubicBezTo>
                <a:cubicBezTo>
                  <a:pt x="5543518" y="3586003"/>
                  <a:pt x="5533802" y="3583338"/>
                  <a:pt x="5524660" y="3580480"/>
                </a:cubicBezTo>
                <a:cubicBezTo>
                  <a:pt x="5471316" y="3563334"/>
                  <a:pt x="5417784" y="3564857"/>
                  <a:pt x="5363491" y="3575336"/>
                </a:cubicBezTo>
                <a:cubicBezTo>
                  <a:pt x="5352250" y="3577622"/>
                  <a:pt x="5339677" y="3578003"/>
                  <a:pt x="5328438" y="3575718"/>
                </a:cubicBezTo>
                <a:cubicBezTo>
                  <a:pt x="5296812" y="3569049"/>
                  <a:pt x="5266141" y="3557999"/>
                  <a:pt x="5234326" y="3553237"/>
                </a:cubicBezTo>
                <a:cubicBezTo>
                  <a:pt x="5181748" y="3545426"/>
                  <a:pt x="5136216" y="3571715"/>
                  <a:pt x="5089162" y="3588862"/>
                </a:cubicBezTo>
                <a:cubicBezTo>
                  <a:pt x="5044391" y="3605055"/>
                  <a:pt x="5006292" y="3641632"/>
                  <a:pt x="4953328" y="3633440"/>
                </a:cubicBezTo>
                <a:cubicBezTo>
                  <a:pt x="4947996" y="3632678"/>
                  <a:pt x="4942089" y="3637822"/>
                  <a:pt x="4936184" y="3639155"/>
                </a:cubicBezTo>
                <a:cubicBezTo>
                  <a:pt x="4919991" y="3642776"/>
                  <a:pt x="4903799" y="3647155"/>
                  <a:pt x="4887415" y="3648872"/>
                </a:cubicBezTo>
                <a:cubicBezTo>
                  <a:pt x="4867412" y="3651158"/>
                  <a:pt x="4847027" y="3650397"/>
                  <a:pt x="4827024" y="3652301"/>
                </a:cubicBezTo>
                <a:cubicBezTo>
                  <a:pt x="4814166" y="3653444"/>
                  <a:pt x="4801401" y="3655539"/>
                  <a:pt x="4788661" y="3657349"/>
                </a:cubicBezTo>
                <a:lnTo>
                  <a:pt x="4785776" y="3657600"/>
                </a:lnTo>
                <a:lnTo>
                  <a:pt x="4726469" y="3657600"/>
                </a:lnTo>
                <a:lnTo>
                  <a:pt x="4719697" y="3656730"/>
                </a:lnTo>
                <a:cubicBezTo>
                  <a:pt x="4709482" y="3654539"/>
                  <a:pt x="4699289" y="3651920"/>
                  <a:pt x="4689098" y="3650205"/>
                </a:cubicBezTo>
                <a:cubicBezTo>
                  <a:pt x="4660331" y="3645442"/>
                  <a:pt x="4628705" y="3646776"/>
                  <a:pt x="4603368" y="3634584"/>
                </a:cubicBezTo>
                <a:cubicBezTo>
                  <a:pt x="4576318" y="3621629"/>
                  <a:pt x="4550599" y="3615723"/>
                  <a:pt x="4522596" y="3619723"/>
                </a:cubicBezTo>
                <a:cubicBezTo>
                  <a:pt x="4513260" y="3621057"/>
                  <a:pt x="4501257" y="3629059"/>
                  <a:pt x="4497068" y="3637249"/>
                </a:cubicBezTo>
                <a:cubicBezTo>
                  <a:pt x="4487731" y="3655538"/>
                  <a:pt x="4474969" y="3658778"/>
                  <a:pt x="4457632" y="3652490"/>
                </a:cubicBezTo>
                <a:cubicBezTo>
                  <a:pt x="4442581" y="3647155"/>
                  <a:pt x="4424104" y="3644490"/>
                  <a:pt x="4413817" y="3634201"/>
                </a:cubicBezTo>
                <a:cubicBezTo>
                  <a:pt x="4384668" y="3605055"/>
                  <a:pt x="4347518" y="3604103"/>
                  <a:pt x="4311323" y="3596293"/>
                </a:cubicBezTo>
                <a:cubicBezTo>
                  <a:pt x="4289227" y="3591528"/>
                  <a:pt x="4268649" y="3591338"/>
                  <a:pt x="4246551" y="3594576"/>
                </a:cubicBezTo>
                <a:cubicBezTo>
                  <a:pt x="4198546" y="3601816"/>
                  <a:pt x="4151870" y="3591528"/>
                  <a:pt x="4105766" y="3578384"/>
                </a:cubicBezTo>
                <a:cubicBezTo>
                  <a:pt x="4075285" y="3569622"/>
                  <a:pt x="4044043" y="3564287"/>
                  <a:pt x="4013753" y="3555333"/>
                </a:cubicBezTo>
                <a:cubicBezTo>
                  <a:pt x="3991083" y="3548474"/>
                  <a:pt x="3968414" y="3540282"/>
                  <a:pt x="3947648" y="3529234"/>
                </a:cubicBezTo>
                <a:cubicBezTo>
                  <a:pt x="3917546" y="3513040"/>
                  <a:pt x="3891259" y="3488655"/>
                  <a:pt x="3852966" y="3495133"/>
                </a:cubicBezTo>
                <a:cubicBezTo>
                  <a:pt x="3819245" y="3500847"/>
                  <a:pt x="3788766" y="3488847"/>
                  <a:pt x="3757902" y="3477416"/>
                </a:cubicBezTo>
                <a:cubicBezTo>
                  <a:pt x="3735231" y="3469034"/>
                  <a:pt x="3712565" y="3460459"/>
                  <a:pt x="3689131" y="3455126"/>
                </a:cubicBezTo>
                <a:cubicBezTo>
                  <a:pt x="3661315" y="3448839"/>
                  <a:pt x="3629882" y="3451507"/>
                  <a:pt x="3605116" y="3439885"/>
                </a:cubicBezTo>
                <a:cubicBezTo>
                  <a:pt x="3579206" y="3427693"/>
                  <a:pt x="3557682" y="3435885"/>
                  <a:pt x="3534629" y="3439315"/>
                </a:cubicBezTo>
                <a:cubicBezTo>
                  <a:pt x="3497862" y="3444649"/>
                  <a:pt x="3461282" y="3454555"/>
                  <a:pt x="3424135" y="3441982"/>
                </a:cubicBezTo>
                <a:cubicBezTo>
                  <a:pt x="3378986" y="3426741"/>
                  <a:pt x="3334216" y="3410358"/>
                  <a:pt x="3288877" y="3395880"/>
                </a:cubicBezTo>
                <a:cubicBezTo>
                  <a:pt x="3271348" y="3390353"/>
                  <a:pt x="3252492" y="3388067"/>
                  <a:pt x="3234202" y="3385591"/>
                </a:cubicBezTo>
                <a:cubicBezTo>
                  <a:pt x="3216867" y="3383495"/>
                  <a:pt x="3196102" y="3388830"/>
                  <a:pt x="3182763" y="3380829"/>
                </a:cubicBezTo>
                <a:cubicBezTo>
                  <a:pt x="3148472" y="3360255"/>
                  <a:pt x="3113231" y="3350158"/>
                  <a:pt x="3073604" y="3350158"/>
                </a:cubicBezTo>
                <a:cubicBezTo>
                  <a:pt x="3058743" y="3350158"/>
                  <a:pt x="3044264" y="3341584"/>
                  <a:pt x="3029216" y="3340059"/>
                </a:cubicBezTo>
                <a:cubicBezTo>
                  <a:pt x="3008639" y="3338155"/>
                  <a:pt x="2985016" y="3333011"/>
                  <a:pt x="2967110" y="3340251"/>
                </a:cubicBezTo>
                <a:cubicBezTo>
                  <a:pt x="2925008" y="3357397"/>
                  <a:pt x="2890910" y="3343107"/>
                  <a:pt x="2854140" y="3326153"/>
                </a:cubicBezTo>
                <a:cubicBezTo>
                  <a:pt x="2817943" y="3309389"/>
                  <a:pt x="2779842" y="3296055"/>
                  <a:pt x="2741360" y="3285003"/>
                </a:cubicBezTo>
                <a:cubicBezTo>
                  <a:pt x="2726882" y="3281003"/>
                  <a:pt x="2709548" y="3287672"/>
                  <a:pt x="2693543" y="3289005"/>
                </a:cubicBezTo>
                <a:cubicBezTo>
                  <a:pt x="2687827" y="3289386"/>
                  <a:pt x="2681540" y="3289958"/>
                  <a:pt x="2676398" y="3288053"/>
                </a:cubicBezTo>
                <a:cubicBezTo>
                  <a:pt x="2626677" y="3269763"/>
                  <a:pt x="2576191" y="3255857"/>
                  <a:pt x="2522279" y="3265382"/>
                </a:cubicBezTo>
                <a:cubicBezTo>
                  <a:pt x="2517327" y="3266335"/>
                  <a:pt x="2511800" y="3264239"/>
                  <a:pt x="2506847" y="3262905"/>
                </a:cubicBezTo>
                <a:cubicBezTo>
                  <a:pt x="2482652" y="3256047"/>
                  <a:pt x="2459029" y="3245189"/>
                  <a:pt x="2434456" y="3242712"/>
                </a:cubicBezTo>
                <a:cubicBezTo>
                  <a:pt x="2373874" y="3236616"/>
                  <a:pt x="2312915" y="3234138"/>
                  <a:pt x="2251948" y="3230138"/>
                </a:cubicBezTo>
                <a:cubicBezTo>
                  <a:pt x="2248138" y="3229949"/>
                  <a:pt x="2244137" y="3229949"/>
                  <a:pt x="2240710" y="3228614"/>
                </a:cubicBezTo>
                <a:cubicBezTo>
                  <a:pt x="2218229" y="3220422"/>
                  <a:pt x="2198608" y="3223090"/>
                  <a:pt x="2179556" y="3238711"/>
                </a:cubicBezTo>
                <a:cubicBezTo>
                  <a:pt x="2171173" y="3245569"/>
                  <a:pt x="2159743" y="3249189"/>
                  <a:pt x="2149267" y="3252999"/>
                </a:cubicBezTo>
                <a:cubicBezTo>
                  <a:pt x="2133834" y="3258715"/>
                  <a:pt x="2118023" y="3264239"/>
                  <a:pt x="2102021" y="3267859"/>
                </a:cubicBezTo>
                <a:cubicBezTo>
                  <a:pt x="2086208" y="3271288"/>
                  <a:pt x="2069254" y="3276049"/>
                  <a:pt x="2054013" y="3273384"/>
                </a:cubicBezTo>
                <a:cubicBezTo>
                  <a:pt x="2026581" y="3268622"/>
                  <a:pt x="2000479" y="3257953"/>
                  <a:pt x="1973429" y="3250903"/>
                </a:cubicBezTo>
                <a:cubicBezTo>
                  <a:pt x="1964094" y="3248426"/>
                  <a:pt x="1953806" y="3248809"/>
                  <a:pt x="1944092" y="3248617"/>
                </a:cubicBezTo>
                <a:cubicBezTo>
                  <a:pt x="1921800" y="3248047"/>
                  <a:pt x="1898940" y="3253571"/>
                  <a:pt x="1878748" y="3237759"/>
                </a:cubicBezTo>
                <a:cubicBezTo>
                  <a:pt x="1860079" y="3222899"/>
                  <a:pt x="1841216" y="3227280"/>
                  <a:pt x="1821596" y="3238520"/>
                </a:cubicBezTo>
                <a:cubicBezTo>
                  <a:pt x="1807497" y="3246522"/>
                  <a:pt x="1791496" y="3252809"/>
                  <a:pt x="1775684" y="3255857"/>
                </a:cubicBezTo>
                <a:cubicBezTo>
                  <a:pt x="1753965" y="3260047"/>
                  <a:pt x="1732439" y="3261763"/>
                  <a:pt x="1709006" y="3259285"/>
                </a:cubicBezTo>
                <a:cubicBezTo>
                  <a:pt x="1692431" y="3257571"/>
                  <a:pt x="1678904" y="3256809"/>
                  <a:pt x="1665950" y="3246713"/>
                </a:cubicBezTo>
                <a:cubicBezTo>
                  <a:pt x="1663856" y="3245189"/>
                  <a:pt x="1660046" y="3244807"/>
                  <a:pt x="1657188" y="3244999"/>
                </a:cubicBezTo>
                <a:cubicBezTo>
                  <a:pt x="1619658" y="3248237"/>
                  <a:pt x="1582510" y="3246522"/>
                  <a:pt x="1544598" y="3244234"/>
                </a:cubicBezTo>
                <a:cubicBezTo>
                  <a:pt x="1496403" y="3241189"/>
                  <a:pt x="1445725" y="3250141"/>
                  <a:pt x="1404006" y="3282146"/>
                </a:cubicBezTo>
                <a:cubicBezTo>
                  <a:pt x="1397909" y="3286910"/>
                  <a:pt x="1388765" y="3289005"/>
                  <a:pt x="1380762" y="3290149"/>
                </a:cubicBezTo>
                <a:cubicBezTo>
                  <a:pt x="1343044" y="3295101"/>
                  <a:pt x="1305132" y="3298530"/>
                  <a:pt x="1267411" y="3304055"/>
                </a:cubicBezTo>
                <a:cubicBezTo>
                  <a:pt x="1246837" y="3307103"/>
                  <a:pt x="1225310" y="3309770"/>
                  <a:pt x="1206641" y="3318153"/>
                </a:cubicBezTo>
                <a:cubicBezTo>
                  <a:pt x="1188354" y="3326343"/>
                  <a:pt x="1173681" y="3336059"/>
                  <a:pt x="1162823" y="3318915"/>
                </a:cubicBezTo>
                <a:cubicBezTo>
                  <a:pt x="1143394" y="3328059"/>
                  <a:pt x="1126437" y="3335680"/>
                  <a:pt x="1109865" y="3343870"/>
                </a:cubicBezTo>
                <a:cubicBezTo>
                  <a:pt x="1103767" y="3346918"/>
                  <a:pt x="1098623" y="3351872"/>
                  <a:pt x="1092527" y="3354730"/>
                </a:cubicBezTo>
                <a:cubicBezTo>
                  <a:pt x="1086048" y="3357778"/>
                  <a:pt x="1078810" y="3359682"/>
                  <a:pt x="1071762" y="3361207"/>
                </a:cubicBezTo>
                <a:cubicBezTo>
                  <a:pt x="1040327" y="3368065"/>
                  <a:pt x="1008894" y="3374351"/>
                  <a:pt x="977653" y="3381782"/>
                </a:cubicBezTo>
                <a:cubicBezTo>
                  <a:pt x="971554" y="3383305"/>
                  <a:pt x="966411" y="3389401"/>
                  <a:pt x="960887" y="3393401"/>
                </a:cubicBezTo>
                <a:cubicBezTo>
                  <a:pt x="957266" y="3396070"/>
                  <a:pt x="953648" y="3400070"/>
                  <a:pt x="949646" y="3400642"/>
                </a:cubicBezTo>
                <a:cubicBezTo>
                  <a:pt x="919165" y="3405214"/>
                  <a:pt x="888877" y="3410549"/>
                  <a:pt x="858205" y="3412834"/>
                </a:cubicBezTo>
                <a:cubicBezTo>
                  <a:pt x="832486" y="3414738"/>
                  <a:pt x="807719" y="3414168"/>
                  <a:pt x="801053" y="3447315"/>
                </a:cubicBezTo>
                <a:cubicBezTo>
                  <a:pt x="799909" y="3453032"/>
                  <a:pt x="791717" y="3459128"/>
                  <a:pt x="785432" y="3461984"/>
                </a:cubicBezTo>
                <a:cubicBezTo>
                  <a:pt x="767524" y="3470176"/>
                  <a:pt x="748471" y="3475701"/>
                  <a:pt x="730754" y="3484082"/>
                </a:cubicBezTo>
                <a:cubicBezTo>
                  <a:pt x="672650" y="3512088"/>
                  <a:pt x="611880" y="3529805"/>
                  <a:pt x="546917" y="3526566"/>
                </a:cubicBezTo>
                <a:cubicBezTo>
                  <a:pt x="526724" y="3525614"/>
                  <a:pt x="507102" y="3515326"/>
                  <a:pt x="494337" y="3511515"/>
                </a:cubicBezTo>
                <a:cubicBezTo>
                  <a:pt x="457572" y="3526566"/>
                  <a:pt x="426709" y="3541045"/>
                  <a:pt x="394511" y="3551903"/>
                </a:cubicBezTo>
                <a:cubicBezTo>
                  <a:pt x="366127" y="3561619"/>
                  <a:pt x="336408" y="3567715"/>
                  <a:pt x="307259" y="3574763"/>
                </a:cubicBezTo>
                <a:cubicBezTo>
                  <a:pt x="296590" y="3577432"/>
                  <a:pt x="285732" y="3578955"/>
                  <a:pt x="274873" y="3580290"/>
                </a:cubicBezTo>
                <a:cubicBezTo>
                  <a:pt x="240965" y="3584480"/>
                  <a:pt x="205529" y="3574384"/>
                  <a:pt x="172384" y="3590386"/>
                </a:cubicBezTo>
                <a:cubicBezTo>
                  <a:pt x="155046" y="3598768"/>
                  <a:pt x="137898" y="3608865"/>
                  <a:pt x="119613" y="3613247"/>
                </a:cubicBezTo>
                <a:cubicBezTo>
                  <a:pt x="99990" y="3618009"/>
                  <a:pt x="80794" y="3625439"/>
                  <a:pt x="61197" y="3630750"/>
                </a:cubicBezTo>
                <a:lnTo>
                  <a:pt x="544" y="3635521"/>
                </a:lnTo>
                <a:lnTo>
                  <a:pt x="544" y="3508282"/>
                </a:lnTo>
                <a:lnTo>
                  <a:pt x="0" y="3508282"/>
                </a:lnTo>
                <a:close/>
              </a:path>
            </a:pathLst>
          </a:custGeom>
          <a:effectLst>
            <a:outerShdw blurRad="381000" dist="152400" dir="5400000" algn="t" rotWithShape="0">
              <a:prstClr val="black">
                <a:alpha val="20000"/>
              </a:prstClr>
            </a:outerShdw>
          </a:effectLst>
        </p:spPr>
      </p:pic>
      <p:grpSp>
        <p:nvGrpSpPr>
          <p:cNvPr id="12" name="Group 11">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857610"/>
            <a:ext cx="12191456" cy="2849976"/>
            <a:chOff x="476" y="-3923157"/>
            <a:chExt cx="10667524" cy="2493729"/>
          </a:xfrm>
        </p:grpSpPr>
        <p:sp>
          <p:nvSpPr>
            <p:cNvPr id="13" name="Freeform: Shape 12">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57615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B60E7-F14B-04B1-5E73-CB5C7B6AAB24}"/>
              </a:ext>
            </a:extLst>
          </p:cNvPr>
          <p:cNvSpPr>
            <a:spLocks noGrp="1"/>
          </p:cNvSpPr>
          <p:nvPr>
            <p:ph type="title"/>
          </p:nvPr>
        </p:nvSpPr>
        <p:spPr/>
        <p:txBody>
          <a:bodyPr/>
          <a:lstStyle/>
          <a:p>
            <a:r>
              <a:rPr lang="en-AU" sz="3600"/>
              <a:t>Most relevant Videos in 2019</a:t>
            </a:r>
            <a:br>
              <a:rPr lang="en-AU" sz="3600"/>
            </a:br>
            <a:endParaRPr lang="en-US" sz="3600"/>
          </a:p>
        </p:txBody>
      </p:sp>
      <p:pic>
        <p:nvPicPr>
          <p:cNvPr id="6146" name="Picture 2" descr="Most watched videos in 2019df">
            <a:extLst>
              <a:ext uri="{FF2B5EF4-FFF2-40B4-BE49-F238E27FC236}">
                <a16:creationId xmlns:a16="http://schemas.microsoft.com/office/drawing/2014/main" id="{CB762BF2-9B12-2B3E-F399-DEE2CC6A8E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347" y="1690688"/>
            <a:ext cx="9495121" cy="4580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6430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BC2EF-70F9-D1AD-DA76-9CC2C877C7B9}"/>
              </a:ext>
            </a:extLst>
          </p:cNvPr>
          <p:cNvSpPr>
            <a:spLocks noGrp="1"/>
          </p:cNvSpPr>
          <p:nvPr>
            <p:ph type="title"/>
          </p:nvPr>
        </p:nvSpPr>
        <p:spPr/>
        <p:txBody>
          <a:bodyPr>
            <a:normAutofit/>
          </a:bodyPr>
          <a:lstStyle/>
          <a:p>
            <a:r>
              <a:rPr lang="en-AU" sz="3600"/>
              <a:t>Most relevant Videos in 2020</a:t>
            </a:r>
            <a:br>
              <a:rPr lang="en-AU" sz="3600"/>
            </a:br>
            <a:endParaRPr lang="en-US" sz="3600"/>
          </a:p>
        </p:txBody>
      </p:sp>
      <p:pic>
        <p:nvPicPr>
          <p:cNvPr id="7170" name="Picture 2" descr="Most watched videos in 2020 df">
            <a:extLst>
              <a:ext uri="{FF2B5EF4-FFF2-40B4-BE49-F238E27FC236}">
                <a16:creationId xmlns:a16="http://schemas.microsoft.com/office/drawing/2014/main" id="{68852C71-7933-70C7-2058-BB360BFE90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33224"/>
            <a:ext cx="9397547" cy="4729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41503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E89199-EC5B-BD0A-3FC6-27EA13971154}"/>
              </a:ext>
            </a:extLst>
          </p:cNvPr>
          <p:cNvSpPr>
            <a:spLocks noGrp="1"/>
          </p:cNvSpPr>
          <p:nvPr>
            <p:ph idx="1"/>
          </p:nvPr>
        </p:nvSpPr>
        <p:spPr/>
        <p:txBody>
          <a:bodyPr/>
          <a:lstStyle/>
          <a:p>
            <a:endParaRPr lang="en-US"/>
          </a:p>
          <a:p>
            <a:endParaRPr lang="en-US"/>
          </a:p>
        </p:txBody>
      </p:sp>
      <p:sp>
        <p:nvSpPr>
          <p:cNvPr id="7" name="Oval 6">
            <a:extLst>
              <a:ext uri="{FF2B5EF4-FFF2-40B4-BE49-F238E27FC236}">
                <a16:creationId xmlns:a16="http://schemas.microsoft.com/office/drawing/2014/main" id="{633D30A0-96B0-F312-7317-1D4DEA3699B0}"/>
              </a:ext>
            </a:extLst>
          </p:cNvPr>
          <p:cNvSpPr/>
          <p:nvPr/>
        </p:nvSpPr>
        <p:spPr>
          <a:xfrm>
            <a:off x="320040" y="1949131"/>
            <a:ext cx="3962400" cy="410432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716353C-5667-D804-0D56-F9D7278642A4}"/>
              </a:ext>
            </a:extLst>
          </p:cNvPr>
          <p:cNvSpPr txBox="1"/>
          <p:nvPr/>
        </p:nvSpPr>
        <p:spPr>
          <a:xfrm>
            <a:off x="518160" y="3124128"/>
            <a:ext cx="3566160" cy="1754326"/>
          </a:xfrm>
          <a:prstGeom prst="rect">
            <a:avLst/>
          </a:prstGeom>
          <a:noFill/>
        </p:spPr>
        <p:txBody>
          <a:bodyPr wrap="square" rtlCol="0">
            <a:spAutoFit/>
          </a:bodyPr>
          <a:lstStyle/>
          <a:p>
            <a:pPr algn="just"/>
            <a:r>
              <a:rPr lang="en-AU" b="0" i="0">
                <a:solidFill>
                  <a:schemeClr val="bg1"/>
                </a:solidFill>
                <a:effectLst/>
                <a:latin typeface="-apple-system"/>
              </a:rPr>
              <a:t>Compared to 2019, YouTube viewing will increase in 2020. The lockdown will not affect the viewer trends because trends will remain </a:t>
            </a:r>
            <a:r>
              <a:rPr lang="en-AU" b="0" i="0" err="1">
                <a:solidFill>
                  <a:schemeClr val="bg1"/>
                </a:solidFill>
                <a:effectLst/>
                <a:latin typeface="-apple-system"/>
              </a:rPr>
              <a:t>consistant</a:t>
            </a:r>
            <a:r>
              <a:rPr lang="en-AU" b="0" i="0">
                <a:solidFill>
                  <a:schemeClr val="bg1"/>
                </a:solidFill>
                <a:effectLst/>
                <a:latin typeface="-apple-system"/>
              </a:rPr>
              <a:t> regardless social circumstances. </a:t>
            </a:r>
            <a:endParaRPr lang="en-US" b="1">
              <a:solidFill>
                <a:schemeClr val="bg1"/>
              </a:solidFill>
            </a:endParaRPr>
          </a:p>
        </p:txBody>
      </p:sp>
      <p:sp>
        <p:nvSpPr>
          <p:cNvPr id="10" name="Right Arrow 9">
            <a:extLst>
              <a:ext uri="{FF2B5EF4-FFF2-40B4-BE49-F238E27FC236}">
                <a16:creationId xmlns:a16="http://schemas.microsoft.com/office/drawing/2014/main" id="{CB311418-F8C7-8D8E-1C47-3EC6BE6829EC}"/>
              </a:ext>
            </a:extLst>
          </p:cNvPr>
          <p:cNvSpPr/>
          <p:nvPr/>
        </p:nvSpPr>
        <p:spPr>
          <a:xfrm>
            <a:off x="4404360" y="3323111"/>
            <a:ext cx="1249680" cy="13563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8E83FEE-C3C5-09D8-08E6-B45DD094E7A1}"/>
              </a:ext>
            </a:extLst>
          </p:cNvPr>
          <p:cNvSpPr txBox="1"/>
          <p:nvPr/>
        </p:nvSpPr>
        <p:spPr>
          <a:xfrm>
            <a:off x="5775960" y="354138"/>
            <a:ext cx="5440680" cy="369332"/>
          </a:xfrm>
          <a:prstGeom prst="rect">
            <a:avLst/>
          </a:prstGeom>
          <a:noFill/>
        </p:spPr>
        <p:txBody>
          <a:bodyPr wrap="square" rtlCol="0">
            <a:spAutoFit/>
          </a:bodyPr>
          <a:lstStyle/>
          <a:p>
            <a:pPr algn="just"/>
            <a:r>
              <a:rPr lang="en-AU" b="1" i="0">
                <a:solidFill>
                  <a:schemeClr val="bg1"/>
                </a:solidFill>
                <a:effectLst/>
                <a:latin typeface="-apple-system"/>
              </a:rPr>
              <a:t>Actual Result</a:t>
            </a:r>
            <a:r>
              <a:rPr lang="en-AU" b="0" i="0">
                <a:solidFill>
                  <a:schemeClr val="bg1"/>
                </a:solidFill>
                <a:effectLst/>
                <a:latin typeface="-apple-system"/>
              </a:rPr>
              <a:t>: YouTube trends aligned with societal</a:t>
            </a:r>
            <a:endParaRPr lang="en-US"/>
          </a:p>
        </p:txBody>
      </p:sp>
      <p:sp>
        <p:nvSpPr>
          <p:cNvPr id="13" name="Rectangle 12">
            <a:extLst>
              <a:ext uri="{FF2B5EF4-FFF2-40B4-BE49-F238E27FC236}">
                <a16:creationId xmlns:a16="http://schemas.microsoft.com/office/drawing/2014/main" id="{D130A234-6468-41CF-A45D-854B75E7C340}"/>
              </a:ext>
            </a:extLst>
          </p:cNvPr>
          <p:cNvSpPr/>
          <p:nvPr/>
        </p:nvSpPr>
        <p:spPr>
          <a:xfrm>
            <a:off x="5654040" y="681036"/>
            <a:ext cx="6446520" cy="607028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09DBEA4-F591-D78F-8CBE-2075C12952F3}"/>
              </a:ext>
            </a:extLst>
          </p:cNvPr>
          <p:cNvSpPr txBox="1"/>
          <p:nvPr/>
        </p:nvSpPr>
        <p:spPr>
          <a:xfrm>
            <a:off x="5844540" y="723470"/>
            <a:ext cx="5882640" cy="6463308"/>
          </a:xfrm>
          <a:prstGeom prst="rect">
            <a:avLst/>
          </a:prstGeom>
          <a:noFill/>
        </p:spPr>
        <p:txBody>
          <a:bodyPr wrap="square" rtlCol="0">
            <a:spAutoFit/>
          </a:bodyPr>
          <a:lstStyle/>
          <a:p>
            <a:pPr algn="just"/>
            <a:r>
              <a:rPr lang="en-AU" sz="1200" b="0" i="0">
                <a:solidFill>
                  <a:schemeClr val="bg1"/>
                </a:solidFill>
                <a:effectLst/>
                <a:latin typeface="-apple-system"/>
              </a:rPr>
              <a:t>Based on the various data frames produced, the data suggests that YouTube viewing increased in 2020 compared to 2019. However, this </a:t>
            </a:r>
            <a:r>
              <a:rPr lang="en-AU" sz="1200" b="0" i="0" err="1">
                <a:solidFill>
                  <a:schemeClr val="bg1"/>
                </a:solidFill>
                <a:effectLst/>
                <a:latin typeface="-apple-system"/>
              </a:rPr>
              <a:t>maynot</a:t>
            </a:r>
            <a:r>
              <a:rPr lang="en-AU" sz="1200" b="0" i="0">
                <a:solidFill>
                  <a:schemeClr val="bg1"/>
                </a:solidFill>
                <a:effectLst/>
                <a:latin typeface="-apple-system"/>
              </a:rPr>
              <a:t> be an </a:t>
            </a:r>
            <a:r>
              <a:rPr lang="en-AU" sz="1200" b="0" i="0" err="1">
                <a:solidFill>
                  <a:schemeClr val="bg1"/>
                </a:solidFill>
                <a:effectLst/>
                <a:latin typeface="-apple-system"/>
              </a:rPr>
              <a:t>acurate</a:t>
            </a:r>
            <a:r>
              <a:rPr lang="en-AU" sz="1200" b="0" i="0">
                <a:solidFill>
                  <a:schemeClr val="bg1"/>
                </a:solidFill>
                <a:effectLst/>
                <a:latin typeface="-apple-system"/>
              </a:rPr>
              <a:t> </a:t>
            </a:r>
            <a:r>
              <a:rPr lang="en-AU" sz="1200" b="0" i="0" err="1">
                <a:solidFill>
                  <a:schemeClr val="bg1"/>
                </a:solidFill>
                <a:effectLst/>
                <a:latin typeface="-apple-system"/>
              </a:rPr>
              <a:t>mesurement</a:t>
            </a:r>
            <a:r>
              <a:rPr lang="en-AU" sz="1200" b="0" i="0">
                <a:solidFill>
                  <a:schemeClr val="bg1"/>
                </a:solidFill>
                <a:effectLst/>
                <a:latin typeface="-apple-system"/>
              </a:rPr>
              <a:t> as </a:t>
            </a:r>
            <a:r>
              <a:rPr lang="en-AU" sz="1200" b="0" i="0" err="1">
                <a:solidFill>
                  <a:schemeClr val="bg1"/>
                </a:solidFill>
                <a:effectLst/>
                <a:latin typeface="-apple-system"/>
              </a:rPr>
              <a:t>youtube</a:t>
            </a:r>
            <a:r>
              <a:rPr lang="en-AU" sz="1200" b="0" i="0">
                <a:solidFill>
                  <a:schemeClr val="bg1"/>
                </a:solidFill>
                <a:effectLst/>
                <a:latin typeface="-apple-system"/>
              </a:rPr>
              <a:t> videos published in 2019 can still be viewed today and will be counted towards their view value. This may be due to the stay-at-home orders issued across the world due to the COVID </a:t>
            </a:r>
            <a:r>
              <a:rPr lang="en-AU" sz="1200" b="0" i="0" err="1">
                <a:solidFill>
                  <a:schemeClr val="bg1"/>
                </a:solidFill>
                <a:effectLst/>
                <a:latin typeface="-apple-system"/>
              </a:rPr>
              <a:t>pandemic.The</a:t>
            </a:r>
            <a:r>
              <a:rPr lang="en-AU" sz="1200" b="0" i="0">
                <a:solidFill>
                  <a:schemeClr val="bg1"/>
                </a:solidFill>
                <a:effectLst/>
                <a:latin typeface="-apple-system"/>
              </a:rPr>
              <a:t> top five videos pulled from the YouTube API datasets in 2019 and 2020 were all largely international videos</a:t>
            </a:r>
          </a:p>
          <a:p>
            <a:pPr algn="just"/>
            <a:endParaRPr lang="en-AU" sz="1200">
              <a:solidFill>
                <a:schemeClr val="bg1"/>
              </a:solidFill>
              <a:latin typeface="-apple-system"/>
            </a:endParaRPr>
          </a:p>
          <a:p>
            <a:pPr algn="l"/>
            <a:r>
              <a:rPr lang="en-AU" sz="1200" b="0" i="0">
                <a:solidFill>
                  <a:schemeClr val="bg1"/>
                </a:solidFill>
                <a:effectLst/>
                <a:latin typeface="-apple-system"/>
              </a:rPr>
              <a:t>In 2019, the top five videos:</a:t>
            </a:r>
          </a:p>
          <a:p>
            <a:pPr algn="l">
              <a:buFont typeface="+mj-lt"/>
              <a:buAutoNum type="arabicPeriod"/>
            </a:pPr>
            <a:r>
              <a:rPr lang="en-AU" sz="1200" b="0" i="0">
                <a:solidFill>
                  <a:schemeClr val="bg1"/>
                </a:solidFill>
                <a:effectLst/>
                <a:latin typeface="-apple-system"/>
              </a:rPr>
              <a:t>Telegu News</a:t>
            </a:r>
          </a:p>
          <a:p>
            <a:pPr algn="l">
              <a:buFont typeface="+mj-lt"/>
              <a:buAutoNum type="arabicPeriod"/>
            </a:pPr>
            <a:r>
              <a:rPr lang="en-AU" sz="1200" b="0" i="0">
                <a:solidFill>
                  <a:schemeClr val="bg1"/>
                </a:solidFill>
                <a:effectLst/>
                <a:latin typeface="-apple-system"/>
              </a:rPr>
              <a:t>TV5 News - Telegu News</a:t>
            </a:r>
          </a:p>
          <a:p>
            <a:pPr algn="l">
              <a:buFont typeface="+mj-lt"/>
              <a:buAutoNum type="arabicPeriod"/>
            </a:pPr>
            <a:r>
              <a:rPr lang="en-AU" sz="1200" b="0" i="0">
                <a:solidFill>
                  <a:schemeClr val="bg1"/>
                </a:solidFill>
                <a:effectLst/>
                <a:latin typeface="-apple-system"/>
              </a:rPr>
              <a:t>Video Hub</a:t>
            </a:r>
          </a:p>
          <a:p>
            <a:pPr algn="l">
              <a:buFont typeface="+mj-lt"/>
              <a:buAutoNum type="arabicPeriod"/>
            </a:pPr>
            <a:r>
              <a:rPr lang="en-AU" sz="1200" b="0" i="0">
                <a:solidFill>
                  <a:schemeClr val="bg1"/>
                </a:solidFill>
                <a:effectLst/>
                <a:latin typeface="-apple-system"/>
              </a:rPr>
              <a:t>Earth Views from Space</a:t>
            </a:r>
          </a:p>
          <a:p>
            <a:pPr algn="l">
              <a:buFont typeface="+mj-lt"/>
              <a:buAutoNum type="arabicPeriod"/>
            </a:pPr>
            <a:r>
              <a:rPr lang="en-AU" sz="1200" b="0" i="0">
                <a:solidFill>
                  <a:schemeClr val="bg1"/>
                </a:solidFill>
                <a:effectLst/>
                <a:latin typeface="-apple-system"/>
              </a:rPr>
              <a:t>Turkish TV video</a:t>
            </a:r>
          </a:p>
          <a:p>
            <a:pPr algn="l"/>
            <a:r>
              <a:rPr lang="en-AU" sz="1200" b="0" i="0">
                <a:solidFill>
                  <a:schemeClr val="bg1"/>
                </a:solidFill>
                <a:effectLst/>
                <a:latin typeface="-apple-system"/>
              </a:rPr>
              <a:t>In 2020, the top videos:</a:t>
            </a:r>
          </a:p>
          <a:p>
            <a:pPr algn="l">
              <a:buFont typeface="+mj-lt"/>
              <a:buAutoNum type="arabicPeriod"/>
            </a:pPr>
            <a:r>
              <a:rPr lang="en-AU" sz="1200" b="0" i="0">
                <a:solidFill>
                  <a:schemeClr val="bg1"/>
                </a:solidFill>
                <a:effectLst/>
                <a:latin typeface="-apple-system"/>
              </a:rPr>
              <a:t>Republic Bharat - Indian News</a:t>
            </a:r>
          </a:p>
          <a:p>
            <a:pPr algn="l">
              <a:buFont typeface="+mj-lt"/>
              <a:buAutoNum type="arabicPeriod"/>
            </a:pPr>
            <a:r>
              <a:rPr lang="en-AU" sz="1200" b="0" i="0" err="1">
                <a:solidFill>
                  <a:schemeClr val="bg1"/>
                </a:solidFill>
                <a:effectLst/>
                <a:latin typeface="-apple-system"/>
              </a:rPr>
              <a:t>Haberturk</a:t>
            </a:r>
            <a:r>
              <a:rPr lang="en-AU" sz="1200" b="0" i="0">
                <a:solidFill>
                  <a:schemeClr val="bg1"/>
                </a:solidFill>
                <a:effectLst/>
                <a:latin typeface="-apple-system"/>
              </a:rPr>
              <a:t> TV - Turkish</a:t>
            </a:r>
          </a:p>
          <a:p>
            <a:pPr algn="l">
              <a:buFont typeface="+mj-lt"/>
              <a:buAutoNum type="arabicPeriod"/>
            </a:pPr>
            <a:r>
              <a:rPr lang="en-AU" sz="1200" b="0" i="0">
                <a:solidFill>
                  <a:schemeClr val="bg1"/>
                </a:solidFill>
                <a:effectLst/>
                <a:latin typeface="-apple-system"/>
              </a:rPr>
              <a:t>Russian TV Show</a:t>
            </a:r>
          </a:p>
          <a:p>
            <a:pPr algn="l">
              <a:buFont typeface="+mj-lt"/>
              <a:buAutoNum type="arabicPeriod"/>
            </a:pPr>
            <a:r>
              <a:rPr lang="en-AU" sz="1200" b="0" i="0" err="1">
                <a:solidFill>
                  <a:schemeClr val="bg1"/>
                </a:solidFill>
                <a:effectLst/>
                <a:latin typeface="-apple-system"/>
              </a:rPr>
              <a:t>Blackpink</a:t>
            </a:r>
            <a:r>
              <a:rPr lang="en-AU" sz="1200" b="0" i="0">
                <a:solidFill>
                  <a:schemeClr val="bg1"/>
                </a:solidFill>
                <a:effectLst/>
                <a:latin typeface="-apple-system"/>
              </a:rPr>
              <a:t> - Dance Practice</a:t>
            </a:r>
          </a:p>
          <a:p>
            <a:pPr algn="l">
              <a:buFont typeface="+mj-lt"/>
              <a:buAutoNum type="arabicPeriod"/>
            </a:pPr>
            <a:r>
              <a:rPr lang="en-AU" sz="1200" b="0" i="0">
                <a:solidFill>
                  <a:schemeClr val="bg1"/>
                </a:solidFill>
                <a:effectLst/>
                <a:latin typeface="-apple-system"/>
              </a:rPr>
              <a:t>ABN Telegu News</a:t>
            </a:r>
          </a:p>
          <a:p>
            <a:pPr algn="l"/>
            <a:endParaRPr lang="en-AU" sz="1200" b="0" i="0">
              <a:solidFill>
                <a:schemeClr val="bg1"/>
              </a:solidFill>
              <a:effectLst/>
              <a:latin typeface="-apple-system"/>
            </a:endParaRPr>
          </a:p>
          <a:p>
            <a:pPr algn="l"/>
            <a:r>
              <a:rPr lang="en-AU" sz="1200" b="0" i="0">
                <a:solidFill>
                  <a:schemeClr val="bg1"/>
                </a:solidFill>
                <a:effectLst/>
                <a:latin typeface="-apple-system"/>
              </a:rPr>
              <a:t>During the strict COVID lockdown from March to June, there were no changes in viewer trends. Regardless of the pandemic, it seems that users continued to watch their typical videos, ranging from music to fitness, and entertainment. This is displayed from our YouTube API bar chart:</a:t>
            </a:r>
          </a:p>
          <a:p>
            <a:pPr algn="l"/>
            <a:endParaRPr lang="en-AU" sz="1200" b="0" i="0">
              <a:solidFill>
                <a:schemeClr val="bg1"/>
              </a:solidFill>
              <a:effectLst/>
              <a:latin typeface="-apple-system"/>
            </a:endParaRPr>
          </a:p>
          <a:p>
            <a:pPr algn="l">
              <a:buFont typeface="+mj-lt"/>
              <a:buAutoNum type="arabicPeriod"/>
            </a:pPr>
            <a:r>
              <a:rPr lang="en-AU" sz="1200" b="0" i="0">
                <a:solidFill>
                  <a:schemeClr val="bg1"/>
                </a:solidFill>
                <a:effectLst/>
                <a:latin typeface="-apple-system"/>
              </a:rPr>
              <a:t>Diamond </a:t>
            </a:r>
            <a:r>
              <a:rPr lang="en-AU" sz="1200" b="0" i="0" err="1">
                <a:solidFill>
                  <a:schemeClr val="bg1"/>
                </a:solidFill>
                <a:effectLst/>
                <a:latin typeface="-apple-system"/>
              </a:rPr>
              <a:t>Platinumz</a:t>
            </a:r>
            <a:r>
              <a:rPr lang="en-AU" sz="1200" b="0" i="0">
                <a:solidFill>
                  <a:schemeClr val="bg1"/>
                </a:solidFill>
                <a:effectLst/>
                <a:latin typeface="-apple-system"/>
              </a:rPr>
              <a:t> - Quarantine (Tanzanian Artist)</a:t>
            </a:r>
          </a:p>
          <a:p>
            <a:pPr algn="l">
              <a:buFont typeface="+mj-lt"/>
              <a:buAutoNum type="arabicPeriod"/>
            </a:pPr>
            <a:r>
              <a:rPr lang="en-AU" sz="1200" b="0" i="0">
                <a:solidFill>
                  <a:schemeClr val="bg1"/>
                </a:solidFill>
                <a:effectLst/>
                <a:latin typeface="-apple-system"/>
              </a:rPr>
              <a:t>Chloe Ting - Get Snatched During Quarantine</a:t>
            </a:r>
          </a:p>
          <a:p>
            <a:pPr algn="l">
              <a:buFont typeface="+mj-lt"/>
              <a:buAutoNum type="arabicPeriod"/>
            </a:pPr>
            <a:r>
              <a:rPr lang="en-AU" sz="1200" b="0" i="0">
                <a:solidFill>
                  <a:schemeClr val="bg1"/>
                </a:solidFill>
                <a:effectLst/>
                <a:latin typeface="-apple-system"/>
              </a:rPr>
              <a:t>Quarantine Tik Tok Videos</a:t>
            </a:r>
          </a:p>
          <a:p>
            <a:pPr algn="l">
              <a:buFont typeface="+mj-lt"/>
              <a:buAutoNum type="arabicPeriod"/>
            </a:pPr>
            <a:r>
              <a:rPr lang="en-AU" sz="1200" b="0" i="0">
                <a:solidFill>
                  <a:schemeClr val="bg1"/>
                </a:solidFill>
                <a:effectLst/>
                <a:latin typeface="-apple-system"/>
              </a:rPr>
              <a:t>Hello </a:t>
            </a:r>
            <a:r>
              <a:rPr lang="en-AU" sz="1200" b="0" i="0" err="1">
                <a:solidFill>
                  <a:schemeClr val="bg1"/>
                </a:solidFill>
                <a:effectLst/>
                <a:latin typeface="-apple-system"/>
              </a:rPr>
              <a:t>Neighbors</a:t>
            </a:r>
            <a:r>
              <a:rPr lang="en-AU" sz="1200" b="0" i="0">
                <a:solidFill>
                  <a:schemeClr val="bg1"/>
                </a:solidFill>
                <a:effectLst/>
                <a:latin typeface="-apple-system"/>
              </a:rPr>
              <a:t> Steals our Quarantine Games</a:t>
            </a:r>
          </a:p>
          <a:p>
            <a:pPr algn="l">
              <a:buFont typeface="+mj-lt"/>
              <a:buAutoNum type="arabicPeriod"/>
            </a:pPr>
            <a:r>
              <a:rPr lang="en-AU" sz="1200" b="0" i="0" err="1">
                <a:solidFill>
                  <a:schemeClr val="bg1"/>
                </a:solidFill>
                <a:effectLst/>
                <a:latin typeface="-apple-system"/>
              </a:rPr>
              <a:t>SnowthaProducts</a:t>
            </a:r>
            <a:r>
              <a:rPr lang="en-AU" sz="1200" b="0" i="0">
                <a:solidFill>
                  <a:schemeClr val="bg1"/>
                </a:solidFill>
                <a:effectLst/>
                <a:latin typeface="-apple-system"/>
              </a:rPr>
              <a:t>- Nowhere to Go (Quarantine Love) (song created by a Mexican/American artist and rapper)</a:t>
            </a:r>
          </a:p>
          <a:p>
            <a:br>
              <a:rPr lang="en-AU" sz="1200">
                <a:solidFill>
                  <a:schemeClr val="bg1"/>
                </a:solidFill>
              </a:rPr>
            </a:br>
            <a:endParaRPr lang="en-AU" sz="1200" b="0" i="0">
              <a:solidFill>
                <a:schemeClr val="bg1"/>
              </a:solidFill>
              <a:effectLst/>
              <a:latin typeface="-apple-system"/>
            </a:endParaRPr>
          </a:p>
          <a:p>
            <a:pPr algn="just"/>
            <a:endParaRPr lang="en-US"/>
          </a:p>
        </p:txBody>
      </p:sp>
    </p:spTree>
    <p:extLst>
      <p:ext uri="{BB962C8B-B14F-4D97-AF65-F5344CB8AC3E}">
        <p14:creationId xmlns:p14="http://schemas.microsoft.com/office/powerpoint/2010/main" val="1731600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4A8F4-0C75-68A9-FCF9-E5A37EB3A1E0}"/>
              </a:ext>
            </a:extLst>
          </p:cNvPr>
          <p:cNvSpPr>
            <a:spLocks noGrp="1"/>
          </p:cNvSpPr>
          <p:nvPr>
            <p:ph type="title"/>
          </p:nvPr>
        </p:nvSpPr>
        <p:spPr/>
        <p:txBody>
          <a:bodyPr/>
          <a:lstStyle/>
          <a:p>
            <a:r>
              <a:rPr lang="en-AU"/>
              <a:t>Exploratory Research Background</a:t>
            </a:r>
          </a:p>
        </p:txBody>
      </p:sp>
      <p:sp>
        <p:nvSpPr>
          <p:cNvPr id="3" name="Content Placeholder 2">
            <a:extLst>
              <a:ext uri="{FF2B5EF4-FFF2-40B4-BE49-F238E27FC236}">
                <a16:creationId xmlns:a16="http://schemas.microsoft.com/office/drawing/2014/main" id="{B38FBA2B-3457-3AAC-4345-5E3B17CCA403}"/>
              </a:ext>
            </a:extLst>
          </p:cNvPr>
          <p:cNvSpPr>
            <a:spLocks noGrp="1"/>
          </p:cNvSpPr>
          <p:nvPr>
            <p:ph sz="half" idx="1"/>
          </p:nvPr>
        </p:nvSpPr>
        <p:spPr/>
        <p:txBody>
          <a:bodyPr>
            <a:normAutofit fontScale="92500" lnSpcReduction="10000"/>
          </a:bodyPr>
          <a:lstStyle/>
          <a:p>
            <a:pPr marL="0" indent="0" algn="just">
              <a:buNone/>
            </a:pPr>
            <a:r>
              <a:rPr lang="en-US" sz="1400" b="1"/>
              <a:t>Background:</a:t>
            </a:r>
          </a:p>
          <a:p>
            <a:pPr algn="just"/>
            <a:r>
              <a:rPr lang="en-US" sz="1200"/>
              <a:t>Our project aims to </a:t>
            </a:r>
            <a:r>
              <a:rPr lang="en-US" sz="1200" err="1"/>
              <a:t>analyse</a:t>
            </a:r>
            <a:r>
              <a:rPr lang="en-US" sz="1200"/>
              <a:t> various datasets from YouTube and identify observable trends. The datasets </a:t>
            </a:r>
            <a:r>
              <a:rPr lang="en-US" sz="1200" err="1"/>
              <a:t>analysed</a:t>
            </a:r>
            <a:r>
              <a:rPr lang="en-US" sz="1200"/>
              <a:t> include the Top US Trending Videos from Kaggle for August to November of 2020, as well as three datasets obtained from the YouTube API: YouTube Search Items, YouTube Video Statistics, and YouTube Channel Statistics. The project encompasses trend analysis of user </a:t>
            </a:r>
            <a:r>
              <a:rPr lang="en-US" sz="1200" err="1"/>
              <a:t>behaviours</a:t>
            </a:r>
            <a:r>
              <a:rPr lang="en-US" sz="1200"/>
              <a:t>, video statistics, channel statistics, and category statistics, spanning the years 2019 and 2020. In particular, the review provides valuable insights into viewer trends during the strict COVID-19 lockdown in the US from March to June of 2020.</a:t>
            </a:r>
          </a:p>
          <a:p>
            <a:pPr algn="just"/>
            <a:endParaRPr lang="en-US" sz="1200"/>
          </a:p>
          <a:p>
            <a:pPr marL="0" indent="0" algn="just">
              <a:buNone/>
            </a:pPr>
            <a:r>
              <a:rPr lang="en-US" sz="1400" b="1"/>
              <a:t>Research Questions to Answer:</a:t>
            </a:r>
          </a:p>
          <a:p>
            <a:pPr marL="0" indent="0" algn="just">
              <a:buNone/>
            </a:pPr>
            <a:endParaRPr lang="en-US" sz="1200"/>
          </a:p>
          <a:p>
            <a:pPr marL="400050" indent="-400050" algn="just">
              <a:buFont typeface="+mj-lt"/>
              <a:buAutoNum type="romanLcPeriod"/>
            </a:pPr>
            <a:r>
              <a:rPr lang="en-US" sz="1200"/>
              <a:t>Find out whether YouTube trends reflect societal events, such as quarantine challenges, vlogs, new music video releases, and video games?</a:t>
            </a:r>
          </a:p>
          <a:p>
            <a:pPr marL="400050" indent="-400050" algn="just">
              <a:buFont typeface="+mj-lt"/>
              <a:buAutoNum type="romanLcPeriod"/>
            </a:pPr>
            <a:r>
              <a:rPr lang="en-US" sz="1200"/>
              <a:t>As viewership of a video increases, it is typical to observe a corresponding rise in the number of likes, dislikes, and comments left by viewers. In essence, there tends to be a direct relationship between the level of viewer reactions and the size of the audience for a given video.</a:t>
            </a:r>
          </a:p>
          <a:p>
            <a:pPr marL="400050" indent="-400050" algn="just">
              <a:buFont typeface="+mj-lt"/>
              <a:buAutoNum type="romanLcPeriod"/>
            </a:pPr>
            <a:r>
              <a:rPr lang="en-US" sz="1200"/>
              <a:t>In light of the COVID-19 pandemic, it is apparent that there have been significant changes in YouTube viewer habits during 2020 when compared to 2019?</a:t>
            </a:r>
          </a:p>
          <a:p>
            <a:pPr marL="400050" indent="-400050" algn="just">
              <a:buFont typeface="+mj-lt"/>
              <a:buAutoNum type="romanLcPeriod"/>
            </a:pPr>
            <a:endParaRPr lang="en-US" sz="1200"/>
          </a:p>
          <a:p>
            <a:pPr marL="0" indent="0" algn="just">
              <a:buNone/>
            </a:pPr>
            <a:endParaRPr lang="en-US" sz="1400" b="1"/>
          </a:p>
        </p:txBody>
      </p:sp>
      <p:sp>
        <p:nvSpPr>
          <p:cNvPr id="4" name="Content Placeholder 3">
            <a:extLst>
              <a:ext uri="{FF2B5EF4-FFF2-40B4-BE49-F238E27FC236}">
                <a16:creationId xmlns:a16="http://schemas.microsoft.com/office/drawing/2014/main" id="{D386F5C3-DFD9-7054-8A82-823FC0AA252A}"/>
              </a:ext>
            </a:extLst>
          </p:cNvPr>
          <p:cNvSpPr>
            <a:spLocks noGrp="1"/>
          </p:cNvSpPr>
          <p:nvPr>
            <p:ph sz="half" idx="2"/>
          </p:nvPr>
        </p:nvSpPr>
        <p:spPr>
          <a:xfrm>
            <a:off x="6172200" y="1825625"/>
            <a:ext cx="5181600" cy="2772254"/>
          </a:xfrm>
        </p:spPr>
        <p:txBody>
          <a:bodyPr>
            <a:normAutofit fontScale="92500" lnSpcReduction="10000"/>
          </a:bodyPr>
          <a:lstStyle/>
          <a:p>
            <a:pPr marL="0" indent="0" algn="just">
              <a:buNone/>
            </a:pPr>
            <a:r>
              <a:rPr lang="en-AU" sz="1400" b="1"/>
              <a:t>Information Coverage:</a:t>
            </a:r>
          </a:p>
          <a:p>
            <a:pPr marL="0" indent="0" algn="just">
              <a:buNone/>
            </a:pPr>
            <a:endParaRPr lang="en-AU" sz="1400" b="1"/>
          </a:p>
          <a:p>
            <a:pPr algn="just"/>
            <a:r>
              <a:rPr lang="en-US" sz="1200"/>
              <a:t>Top Five Liked Videos from August to November 2020</a:t>
            </a:r>
          </a:p>
          <a:p>
            <a:pPr algn="just"/>
            <a:r>
              <a:rPr lang="en-US" sz="1200"/>
              <a:t>Most Published Videos per Category from August to November 2020</a:t>
            </a:r>
          </a:p>
          <a:p>
            <a:pPr algn="just"/>
            <a:r>
              <a:rPr lang="en-US" sz="1200"/>
              <a:t>Top Trending Channels from August to October 2020</a:t>
            </a:r>
          </a:p>
          <a:p>
            <a:pPr algn="just"/>
            <a:r>
              <a:rPr lang="en-US" sz="1200"/>
              <a:t>Relationship between View Count and Reactions per Category</a:t>
            </a:r>
          </a:p>
          <a:p>
            <a:pPr algn="just"/>
            <a:r>
              <a:rPr lang="en-US" sz="1200"/>
              <a:t>Comparison Between the Top Two Categories: Music vs. Entertainment</a:t>
            </a:r>
          </a:p>
          <a:p>
            <a:pPr algn="just"/>
            <a:r>
              <a:rPr lang="en-US" sz="1200"/>
              <a:t>Most Watched Videos in 2019</a:t>
            </a:r>
          </a:p>
          <a:p>
            <a:pPr algn="just"/>
            <a:r>
              <a:rPr lang="en-US" sz="1200"/>
              <a:t>Most Watched Videos in 2020</a:t>
            </a:r>
          </a:p>
          <a:p>
            <a:pPr algn="just"/>
            <a:r>
              <a:rPr lang="en-US" sz="1200"/>
              <a:t>The Most Viewed Quarantine Challenge Videos During Strict COVID Lockdown Findings and Observations Post - Mortem</a:t>
            </a:r>
            <a:endParaRPr lang="en-AU" sz="1200"/>
          </a:p>
        </p:txBody>
      </p:sp>
    </p:spTree>
    <p:extLst>
      <p:ext uri="{BB962C8B-B14F-4D97-AF65-F5344CB8AC3E}">
        <p14:creationId xmlns:p14="http://schemas.microsoft.com/office/powerpoint/2010/main" val="9574955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70347A1-2287-43A5-C770-C0C3EA3C0D38}"/>
              </a:ext>
            </a:extLst>
          </p:cNvPr>
          <p:cNvSpPr>
            <a:spLocks noGrp="1"/>
          </p:cNvSpPr>
          <p:nvPr>
            <p:ph type="title"/>
          </p:nvPr>
        </p:nvSpPr>
        <p:spPr>
          <a:xfrm>
            <a:off x="838199" y="3990205"/>
            <a:ext cx="10518776" cy="1200329"/>
          </a:xfrm>
        </p:spPr>
        <p:txBody>
          <a:bodyPr vert="horz" wrap="square" lIns="91440" tIns="45720" rIns="91440" bIns="45720" rtlCol="0" anchor="b">
            <a:normAutofit/>
          </a:bodyPr>
          <a:lstStyle/>
          <a:p>
            <a:r>
              <a:rPr lang="en-US" sz="7200">
                <a:solidFill>
                  <a:schemeClr val="bg1"/>
                </a:solidFill>
              </a:rPr>
              <a:t>Limitations</a:t>
            </a:r>
          </a:p>
        </p:txBody>
      </p:sp>
      <p:pic>
        <p:nvPicPr>
          <p:cNvPr id="7" name="Picture 6" descr="Top view of a circular staircase">
            <a:extLst>
              <a:ext uri="{FF2B5EF4-FFF2-40B4-BE49-F238E27FC236}">
                <a16:creationId xmlns:a16="http://schemas.microsoft.com/office/drawing/2014/main" id="{580ECB06-9FCA-869E-B784-0A9C92D16411}"/>
              </a:ext>
            </a:extLst>
          </p:cNvPr>
          <p:cNvPicPr>
            <a:picLocks noChangeAspect="1"/>
          </p:cNvPicPr>
          <p:nvPr/>
        </p:nvPicPr>
        <p:blipFill rotWithShape="1">
          <a:blip r:embed="rId2"/>
          <a:srcRect t="34837" b="20219"/>
          <a:stretch/>
        </p:blipFill>
        <p:spPr>
          <a:xfrm>
            <a:off x="20" y="10"/>
            <a:ext cx="12191980" cy="3657590"/>
          </a:xfrm>
          <a:custGeom>
            <a:avLst/>
            <a:gdLst/>
            <a:ahLst/>
            <a:cxnLst/>
            <a:rect l="l" t="t" r="r" b="b"/>
            <a:pathLst>
              <a:path w="12192000" h="3657600">
                <a:moveTo>
                  <a:pt x="7230262" y="3468462"/>
                </a:moveTo>
                <a:lnTo>
                  <a:pt x="7197115" y="3474938"/>
                </a:lnTo>
                <a:lnTo>
                  <a:pt x="7214545" y="3473344"/>
                </a:lnTo>
                <a:cubicBezTo>
                  <a:pt x="7220308" y="3472558"/>
                  <a:pt x="7225785" y="3471224"/>
                  <a:pt x="7230262" y="3468462"/>
                </a:cubicBezTo>
                <a:close/>
                <a:moveTo>
                  <a:pt x="7009120" y="3411863"/>
                </a:moveTo>
                <a:lnTo>
                  <a:pt x="7021563" y="3422955"/>
                </a:lnTo>
                <a:lnTo>
                  <a:pt x="7021563" y="3422954"/>
                </a:lnTo>
                <a:close/>
                <a:moveTo>
                  <a:pt x="7768443" y="3303674"/>
                </a:moveTo>
                <a:lnTo>
                  <a:pt x="7768443" y="3303675"/>
                </a:lnTo>
                <a:lnTo>
                  <a:pt x="7792447" y="3326153"/>
                </a:lnTo>
                <a:cubicBezTo>
                  <a:pt x="7785969" y="3320057"/>
                  <a:pt x="7779301" y="3313961"/>
                  <a:pt x="7768443" y="3303674"/>
                </a:cubicBezTo>
                <a:close/>
                <a:moveTo>
                  <a:pt x="4038748" y="3301555"/>
                </a:moveTo>
                <a:lnTo>
                  <a:pt x="4030517" y="3313199"/>
                </a:lnTo>
                <a:cubicBezTo>
                  <a:pt x="4026230" y="3321105"/>
                  <a:pt x="4021242" y="3327345"/>
                  <a:pt x="4015609" y="3332050"/>
                </a:cubicBezTo>
                <a:lnTo>
                  <a:pt x="3996845" y="3341704"/>
                </a:lnTo>
                <a:cubicBezTo>
                  <a:pt x="4010562" y="3338155"/>
                  <a:pt x="4021944" y="3329011"/>
                  <a:pt x="4030518" y="3313199"/>
                </a:cubicBezTo>
                <a:close/>
                <a:moveTo>
                  <a:pt x="6245343" y="3298149"/>
                </a:moveTo>
                <a:lnTo>
                  <a:pt x="6274406" y="3304945"/>
                </a:lnTo>
                <a:lnTo>
                  <a:pt x="6291247" y="3311262"/>
                </a:lnTo>
                <a:lnTo>
                  <a:pt x="6291385" y="3311314"/>
                </a:lnTo>
                <a:lnTo>
                  <a:pt x="6306284" y="3317152"/>
                </a:lnTo>
                <a:lnTo>
                  <a:pt x="6308075" y="3317568"/>
                </a:lnTo>
                <a:lnTo>
                  <a:pt x="6313855" y="3319733"/>
                </a:lnTo>
                <a:cubicBezTo>
                  <a:pt x="6321454" y="3322121"/>
                  <a:pt x="6329151" y="3323858"/>
                  <a:pt x="6337048" y="3324296"/>
                </a:cubicBezTo>
                <a:lnTo>
                  <a:pt x="6308075" y="3317568"/>
                </a:lnTo>
                <a:lnTo>
                  <a:pt x="6291385" y="3311314"/>
                </a:lnTo>
                <a:lnTo>
                  <a:pt x="6276197" y="3305364"/>
                </a:lnTo>
                <a:lnTo>
                  <a:pt x="6274406" y="3304945"/>
                </a:lnTo>
                <a:lnTo>
                  <a:pt x="6268613" y="3302771"/>
                </a:lnTo>
                <a:cubicBezTo>
                  <a:pt x="6260996" y="3300370"/>
                  <a:pt x="6253273" y="3298613"/>
                  <a:pt x="6245343" y="3298149"/>
                </a:cubicBezTo>
                <a:close/>
                <a:moveTo>
                  <a:pt x="6558837" y="3268317"/>
                </a:moveTo>
                <a:cubicBezTo>
                  <a:pt x="6548970" y="3267668"/>
                  <a:pt x="6539355" y="3268073"/>
                  <a:pt x="6529984" y="3269763"/>
                </a:cubicBezTo>
                <a:lnTo>
                  <a:pt x="6589207" y="3273193"/>
                </a:lnTo>
                <a:cubicBezTo>
                  <a:pt x="6578825" y="3270668"/>
                  <a:pt x="6568705" y="3268966"/>
                  <a:pt x="6558837" y="3268317"/>
                </a:cubicBezTo>
                <a:close/>
                <a:moveTo>
                  <a:pt x="4834454" y="3207659"/>
                </a:moveTo>
                <a:cubicBezTo>
                  <a:pt x="4849504" y="3224138"/>
                  <a:pt x="4866316" y="3230376"/>
                  <a:pt x="4883986" y="3231901"/>
                </a:cubicBezTo>
                <a:lnTo>
                  <a:pt x="4858238" y="3225387"/>
                </a:lnTo>
                <a:cubicBezTo>
                  <a:pt x="4849945" y="3221578"/>
                  <a:pt x="4841981" y="3215898"/>
                  <a:pt x="4834454" y="3207659"/>
                </a:cubicBezTo>
                <a:close/>
                <a:moveTo>
                  <a:pt x="5056443" y="3205325"/>
                </a:moveTo>
                <a:lnTo>
                  <a:pt x="5072589" y="3206105"/>
                </a:lnTo>
                <a:cubicBezTo>
                  <a:pt x="5078053" y="3207563"/>
                  <a:pt x="5083590" y="3210326"/>
                  <a:pt x="5089162" y="3214707"/>
                </a:cubicBezTo>
                <a:cubicBezTo>
                  <a:pt x="5078020" y="3205944"/>
                  <a:pt x="5067015" y="3203658"/>
                  <a:pt x="5056443" y="3205325"/>
                </a:cubicBezTo>
                <a:close/>
                <a:moveTo>
                  <a:pt x="739852" y="2905443"/>
                </a:moveTo>
                <a:cubicBezTo>
                  <a:pt x="733899" y="2911992"/>
                  <a:pt x="728660" y="2919613"/>
                  <a:pt x="724278" y="2926662"/>
                </a:cubicBezTo>
                <a:cubicBezTo>
                  <a:pt x="719849" y="2933806"/>
                  <a:pt x="714527" y="2939152"/>
                  <a:pt x="708621" y="2942822"/>
                </a:cubicBezTo>
                <a:lnTo>
                  <a:pt x="691439" y="2948297"/>
                </a:lnTo>
                <a:lnTo>
                  <a:pt x="708622" y="2942822"/>
                </a:lnTo>
                <a:cubicBezTo>
                  <a:pt x="714527" y="2939152"/>
                  <a:pt x="719849" y="2933806"/>
                  <a:pt x="724279" y="2926662"/>
                </a:cubicBezTo>
                <a:cubicBezTo>
                  <a:pt x="728660" y="2919613"/>
                  <a:pt x="733899" y="2911992"/>
                  <a:pt x="739852" y="2905443"/>
                </a:cubicBezTo>
                <a:close/>
                <a:moveTo>
                  <a:pt x="8934151" y="2836933"/>
                </a:moveTo>
                <a:cubicBezTo>
                  <a:pt x="8940248" y="2842173"/>
                  <a:pt x="8947058" y="2847506"/>
                  <a:pt x="8954249" y="2851864"/>
                </a:cubicBezTo>
                <a:lnTo>
                  <a:pt x="8962389" y="2855163"/>
                </a:lnTo>
                <a:lnTo>
                  <a:pt x="8954250" y="2851864"/>
                </a:lnTo>
                <a:cubicBezTo>
                  <a:pt x="8947058" y="2847506"/>
                  <a:pt x="8940248" y="2842173"/>
                  <a:pt x="8934151" y="2836933"/>
                </a:cubicBezTo>
                <a:close/>
                <a:moveTo>
                  <a:pt x="2314816" y="2835337"/>
                </a:moveTo>
                <a:cubicBezTo>
                  <a:pt x="2309720" y="2836314"/>
                  <a:pt x="2304339" y="2838362"/>
                  <a:pt x="2300909" y="2840743"/>
                </a:cubicBezTo>
                <a:cubicBezTo>
                  <a:pt x="2267856" y="2863985"/>
                  <a:pt x="2242281" y="2875891"/>
                  <a:pt x="2216515" y="2876487"/>
                </a:cubicBezTo>
                <a:cubicBezTo>
                  <a:pt x="2242281" y="2875891"/>
                  <a:pt x="2267856" y="2863985"/>
                  <a:pt x="2300910" y="2840743"/>
                </a:cubicBezTo>
                <a:close/>
                <a:moveTo>
                  <a:pt x="1916629" y="2813600"/>
                </a:moveTo>
                <a:lnTo>
                  <a:pt x="1907132" y="2816930"/>
                </a:lnTo>
                <a:lnTo>
                  <a:pt x="1866619" y="2826615"/>
                </a:lnTo>
                <a:lnTo>
                  <a:pt x="1907133" y="2816930"/>
                </a:lnTo>
                <a:close/>
                <a:moveTo>
                  <a:pt x="2058204" y="2802832"/>
                </a:moveTo>
                <a:cubicBezTo>
                  <a:pt x="2076636" y="2804546"/>
                  <a:pt x="2095174" y="2805403"/>
                  <a:pt x="2108194" y="2817539"/>
                </a:cubicBezTo>
                <a:cubicBezTo>
                  <a:pt x="2095175" y="2805403"/>
                  <a:pt x="2076636" y="2804546"/>
                  <a:pt x="2058204" y="2802832"/>
                </a:cubicBezTo>
                <a:close/>
                <a:moveTo>
                  <a:pt x="0" y="0"/>
                </a:moveTo>
                <a:lnTo>
                  <a:pt x="12192000" y="0"/>
                </a:lnTo>
                <a:lnTo>
                  <a:pt x="12192000" y="810707"/>
                </a:lnTo>
                <a:cubicBezTo>
                  <a:pt x="12192000" y="826330"/>
                  <a:pt x="12192000" y="835855"/>
                  <a:pt x="12192000" y="845570"/>
                </a:cubicBezTo>
                <a:lnTo>
                  <a:pt x="12192000" y="1243302"/>
                </a:lnTo>
                <a:lnTo>
                  <a:pt x="12160947" y="1271923"/>
                </a:lnTo>
                <a:cubicBezTo>
                  <a:pt x="12118083" y="1293449"/>
                  <a:pt x="12072360" y="1312882"/>
                  <a:pt x="12026448" y="1332123"/>
                </a:cubicBezTo>
                <a:cubicBezTo>
                  <a:pt x="12013114" y="1337649"/>
                  <a:pt x="11998443" y="1340697"/>
                  <a:pt x="11986443" y="1348126"/>
                </a:cubicBezTo>
                <a:cubicBezTo>
                  <a:pt x="11931195" y="1382036"/>
                  <a:pt x="11877664" y="1418614"/>
                  <a:pt x="11821656" y="1451191"/>
                </a:cubicBezTo>
                <a:cubicBezTo>
                  <a:pt x="11763931" y="1484910"/>
                  <a:pt x="11712304" y="1524726"/>
                  <a:pt x="11672489" y="1578639"/>
                </a:cubicBezTo>
                <a:cubicBezTo>
                  <a:pt x="11635529" y="1628743"/>
                  <a:pt x="11599714" y="1679607"/>
                  <a:pt x="11562947" y="1729900"/>
                </a:cubicBezTo>
                <a:cubicBezTo>
                  <a:pt x="11553613" y="1742665"/>
                  <a:pt x="11545039" y="1757715"/>
                  <a:pt x="11532275" y="1765907"/>
                </a:cubicBezTo>
                <a:cubicBezTo>
                  <a:pt x="11505795" y="1783052"/>
                  <a:pt x="11476838" y="1796959"/>
                  <a:pt x="11448453" y="1811057"/>
                </a:cubicBezTo>
                <a:cubicBezTo>
                  <a:pt x="11424069" y="1823059"/>
                  <a:pt x="11398160" y="1832011"/>
                  <a:pt x="11374346" y="1844966"/>
                </a:cubicBezTo>
                <a:cubicBezTo>
                  <a:pt x="11355296" y="1855255"/>
                  <a:pt x="11338339" y="1869543"/>
                  <a:pt x="11320623" y="1882497"/>
                </a:cubicBezTo>
                <a:cubicBezTo>
                  <a:pt x="11305192" y="1893736"/>
                  <a:pt x="11288238" y="1903452"/>
                  <a:pt x="11275283" y="1916978"/>
                </a:cubicBezTo>
                <a:cubicBezTo>
                  <a:pt x="11243658" y="1949745"/>
                  <a:pt x="11211843" y="1981940"/>
                  <a:pt x="11172600" y="2006136"/>
                </a:cubicBezTo>
                <a:cubicBezTo>
                  <a:pt x="11133927" y="2030138"/>
                  <a:pt x="11097350" y="2057001"/>
                  <a:pt x="11058869" y="2081386"/>
                </a:cubicBezTo>
                <a:cubicBezTo>
                  <a:pt x="11021146" y="2105199"/>
                  <a:pt x="10987046" y="2131297"/>
                  <a:pt x="10967423" y="2173591"/>
                </a:cubicBezTo>
                <a:cubicBezTo>
                  <a:pt x="10958661" y="2192259"/>
                  <a:pt x="10946279" y="2212644"/>
                  <a:pt x="10929704" y="2223503"/>
                </a:cubicBezTo>
                <a:cubicBezTo>
                  <a:pt x="10906081" y="2238934"/>
                  <a:pt x="10876171" y="2244459"/>
                  <a:pt x="10850453" y="2257603"/>
                </a:cubicBezTo>
                <a:cubicBezTo>
                  <a:pt x="10820162" y="2273034"/>
                  <a:pt x="10785111" y="2286370"/>
                  <a:pt x="10764534" y="2310945"/>
                </a:cubicBezTo>
                <a:cubicBezTo>
                  <a:pt x="10746246" y="2332855"/>
                  <a:pt x="10727767" y="2349999"/>
                  <a:pt x="10703573" y="2363905"/>
                </a:cubicBezTo>
                <a:cubicBezTo>
                  <a:pt x="10686617" y="2373622"/>
                  <a:pt x="10674046" y="2391338"/>
                  <a:pt x="10656519" y="2399340"/>
                </a:cubicBezTo>
                <a:cubicBezTo>
                  <a:pt x="10633467" y="2410009"/>
                  <a:pt x="10610225" y="2418391"/>
                  <a:pt x="10590031" y="2434966"/>
                </a:cubicBezTo>
                <a:cubicBezTo>
                  <a:pt x="10569075" y="2452110"/>
                  <a:pt x="10545263" y="2465636"/>
                  <a:pt x="10523354" y="2481639"/>
                </a:cubicBezTo>
                <a:cubicBezTo>
                  <a:pt x="10511734" y="2490211"/>
                  <a:pt x="10502208" y="2501451"/>
                  <a:pt x="10490969" y="2510406"/>
                </a:cubicBezTo>
                <a:cubicBezTo>
                  <a:pt x="10470394" y="2526788"/>
                  <a:pt x="10449438" y="2542791"/>
                  <a:pt x="10428291" y="2558222"/>
                </a:cubicBezTo>
                <a:cubicBezTo>
                  <a:pt x="10407146" y="2573655"/>
                  <a:pt x="10386952" y="2591561"/>
                  <a:pt x="10363709" y="2602801"/>
                </a:cubicBezTo>
                <a:cubicBezTo>
                  <a:pt x="10324086" y="2621851"/>
                  <a:pt x="10280840" y="2633282"/>
                  <a:pt x="10242357" y="2653857"/>
                </a:cubicBezTo>
                <a:cubicBezTo>
                  <a:pt x="10203304" y="2674811"/>
                  <a:pt x="10166536" y="2701103"/>
                  <a:pt x="10131863" y="2728915"/>
                </a:cubicBezTo>
                <a:cubicBezTo>
                  <a:pt x="10104430" y="2750824"/>
                  <a:pt x="10078713" y="2772543"/>
                  <a:pt x="10044230" y="2783782"/>
                </a:cubicBezTo>
                <a:cubicBezTo>
                  <a:pt x="10024990" y="2790070"/>
                  <a:pt x="10004797" y="2803786"/>
                  <a:pt x="9993175" y="2819789"/>
                </a:cubicBezTo>
                <a:cubicBezTo>
                  <a:pt x="9968027" y="2854649"/>
                  <a:pt x="9935832" y="2879226"/>
                  <a:pt x="9899446" y="2900182"/>
                </a:cubicBezTo>
                <a:cubicBezTo>
                  <a:pt x="9850865" y="2928376"/>
                  <a:pt x="9802858" y="2957143"/>
                  <a:pt x="9754088" y="2984766"/>
                </a:cubicBezTo>
                <a:cubicBezTo>
                  <a:pt x="9725323" y="3001151"/>
                  <a:pt x="9696749" y="3018485"/>
                  <a:pt x="9666265" y="3030488"/>
                </a:cubicBezTo>
                <a:cubicBezTo>
                  <a:pt x="9603971" y="3055255"/>
                  <a:pt x="9540152" y="3076399"/>
                  <a:pt x="9477283" y="3099451"/>
                </a:cubicBezTo>
                <a:cubicBezTo>
                  <a:pt x="9456709" y="3106880"/>
                  <a:pt x="9437278" y="3117549"/>
                  <a:pt x="9416321" y="3124026"/>
                </a:cubicBezTo>
                <a:cubicBezTo>
                  <a:pt x="9393650" y="3131075"/>
                  <a:pt x="9369267" y="3133171"/>
                  <a:pt x="9346597" y="3140219"/>
                </a:cubicBezTo>
                <a:cubicBezTo>
                  <a:pt x="9308875" y="3151840"/>
                  <a:pt x="9272298" y="3166701"/>
                  <a:pt x="9234579" y="3178511"/>
                </a:cubicBezTo>
                <a:cubicBezTo>
                  <a:pt x="9161805" y="3201182"/>
                  <a:pt x="9088840" y="3222899"/>
                  <a:pt x="9015878" y="3244426"/>
                </a:cubicBezTo>
                <a:cubicBezTo>
                  <a:pt x="9000257" y="3248999"/>
                  <a:pt x="8983301" y="3249570"/>
                  <a:pt x="8967871" y="3254523"/>
                </a:cubicBezTo>
                <a:cubicBezTo>
                  <a:pt x="8926911" y="3267859"/>
                  <a:pt x="8886142" y="3282336"/>
                  <a:pt x="8845565" y="3297007"/>
                </a:cubicBezTo>
                <a:cubicBezTo>
                  <a:pt x="8820990" y="3305961"/>
                  <a:pt x="8796985" y="3317009"/>
                  <a:pt x="8772219" y="3325582"/>
                </a:cubicBezTo>
                <a:cubicBezTo>
                  <a:pt x="8752407" y="3332440"/>
                  <a:pt x="8732023" y="3337774"/>
                  <a:pt x="8711448" y="3341966"/>
                </a:cubicBezTo>
                <a:cubicBezTo>
                  <a:pt x="8693731" y="3345586"/>
                  <a:pt x="8675253" y="3345203"/>
                  <a:pt x="8657726" y="3349586"/>
                </a:cubicBezTo>
                <a:cubicBezTo>
                  <a:pt x="8610288" y="3361397"/>
                  <a:pt x="8563425" y="3374733"/>
                  <a:pt x="8516369" y="3387305"/>
                </a:cubicBezTo>
                <a:cubicBezTo>
                  <a:pt x="8497511" y="3392259"/>
                  <a:pt x="8478269" y="3395880"/>
                  <a:pt x="8459979" y="3402166"/>
                </a:cubicBezTo>
                <a:cubicBezTo>
                  <a:pt x="8411019" y="3418741"/>
                  <a:pt x="8362822" y="3437599"/>
                  <a:pt x="8313671" y="3453222"/>
                </a:cubicBezTo>
                <a:cubicBezTo>
                  <a:pt x="8272903" y="3466176"/>
                  <a:pt x="8230992" y="3475510"/>
                  <a:pt x="8189651" y="3486941"/>
                </a:cubicBezTo>
                <a:cubicBezTo>
                  <a:pt x="8172124" y="3491895"/>
                  <a:pt x="8155359" y="3498943"/>
                  <a:pt x="8137835" y="3503134"/>
                </a:cubicBezTo>
                <a:cubicBezTo>
                  <a:pt x="8098590" y="3512659"/>
                  <a:pt x="8058774" y="3520659"/>
                  <a:pt x="8019339" y="3530186"/>
                </a:cubicBezTo>
                <a:cubicBezTo>
                  <a:pt x="7996859" y="3535710"/>
                  <a:pt x="7975142" y="3545617"/>
                  <a:pt x="7952280" y="3549237"/>
                </a:cubicBezTo>
                <a:cubicBezTo>
                  <a:pt x="7897987" y="3557809"/>
                  <a:pt x="7843311" y="3563905"/>
                  <a:pt x="7788636" y="3570763"/>
                </a:cubicBezTo>
                <a:cubicBezTo>
                  <a:pt x="7732247" y="3577811"/>
                  <a:pt x="7676047" y="3585242"/>
                  <a:pt x="7619655" y="3591528"/>
                </a:cubicBezTo>
                <a:cubicBezTo>
                  <a:pt x="7588795" y="3594768"/>
                  <a:pt x="7557742" y="3595338"/>
                  <a:pt x="7526880" y="3598386"/>
                </a:cubicBezTo>
                <a:cubicBezTo>
                  <a:pt x="7499828" y="3601055"/>
                  <a:pt x="7472967" y="3606007"/>
                  <a:pt x="7445916" y="3609247"/>
                </a:cubicBezTo>
                <a:cubicBezTo>
                  <a:pt x="7422483" y="3611913"/>
                  <a:pt x="7398860" y="3613437"/>
                  <a:pt x="7375428" y="3616105"/>
                </a:cubicBezTo>
                <a:cubicBezTo>
                  <a:pt x="7337899" y="3620485"/>
                  <a:pt x="7300559" y="3625439"/>
                  <a:pt x="7263220" y="3630011"/>
                </a:cubicBezTo>
                <a:cubicBezTo>
                  <a:pt x="7247599" y="3631726"/>
                  <a:pt x="7231214" y="3636488"/>
                  <a:pt x="7216547" y="3633632"/>
                </a:cubicBezTo>
                <a:cubicBezTo>
                  <a:pt x="7179587" y="3626391"/>
                  <a:pt x="7143199" y="3628487"/>
                  <a:pt x="7106432" y="3633440"/>
                </a:cubicBezTo>
                <a:cubicBezTo>
                  <a:pt x="7093860" y="3635155"/>
                  <a:pt x="7080334" y="3634774"/>
                  <a:pt x="7068141" y="3631536"/>
                </a:cubicBezTo>
                <a:cubicBezTo>
                  <a:pt x="7043184" y="3625057"/>
                  <a:pt x="7018991" y="3615913"/>
                  <a:pt x="6994415" y="3607913"/>
                </a:cubicBezTo>
                <a:cubicBezTo>
                  <a:pt x="6991747" y="3606961"/>
                  <a:pt x="6988509" y="3606769"/>
                  <a:pt x="6985653" y="3606199"/>
                </a:cubicBezTo>
                <a:cubicBezTo>
                  <a:pt x="6969457" y="3602959"/>
                  <a:pt x="6953457" y="3599720"/>
                  <a:pt x="6937263" y="3596863"/>
                </a:cubicBezTo>
                <a:cubicBezTo>
                  <a:pt x="6928501" y="3595338"/>
                  <a:pt x="6919547" y="3595149"/>
                  <a:pt x="6910782" y="3593814"/>
                </a:cubicBezTo>
                <a:cubicBezTo>
                  <a:pt x="6876872" y="3588480"/>
                  <a:pt x="6839534" y="3597434"/>
                  <a:pt x="6810195" y="3574384"/>
                </a:cubicBezTo>
                <a:cubicBezTo>
                  <a:pt x="6791144" y="3559523"/>
                  <a:pt x="6772665" y="3562953"/>
                  <a:pt x="6752283" y="3565239"/>
                </a:cubicBezTo>
                <a:cubicBezTo>
                  <a:pt x="6736851" y="3566953"/>
                  <a:pt x="6721038" y="3566382"/>
                  <a:pt x="6705417" y="3566574"/>
                </a:cubicBezTo>
                <a:cubicBezTo>
                  <a:pt x="6677984" y="3567143"/>
                  <a:pt x="6650551" y="3567335"/>
                  <a:pt x="6623118" y="3568287"/>
                </a:cubicBezTo>
                <a:cubicBezTo>
                  <a:pt x="6614353" y="3568667"/>
                  <a:pt x="6605401" y="3573432"/>
                  <a:pt x="6596828" y="3572670"/>
                </a:cubicBezTo>
                <a:cubicBezTo>
                  <a:pt x="6557201" y="3569049"/>
                  <a:pt x="6517576" y="3563334"/>
                  <a:pt x="6477951" y="3560095"/>
                </a:cubicBezTo>
                <a:cubicBezTo>
                  <a:pt x="6455472" y="3558191"/>
                  <a:pt x="6432420" y="3561809"/>
                  <a:pt x="6410131" y="3559143"/>
                </a:cubicBezTo>
                <a:cubicBezTo>
                  <a:pt x="6384414" y="3556095"/>
                  <a:pt x="6359268" y="3548285"/>
                  <a:pt x="6333739" y="3543520"/>
                </a:cubicBezTo>
                <a:cubicBezTo>
                  <a:pt x="6326691" y="3542189"/>
                  <a:pt x="6318880" y="3543903"/>
                  <a:pt x="6311449" y="3544282"/>
                </a:cubicBezTo>
                <a:cubicBezTo>
                  <a:pt x="6303068" y="3544664"/>
                  <a:pt x="6294876" y="3545426"/>
                  <a:pt x="6286493" y="3545617"/>
                </a:cubicBezTo>
                <a:cubicBezTo>
                  <a:pt x="6260964" y="3545999"/>
                  <a:pt x="6235437" y="3545426"/>
                  <a:pt x="6209909" y="3546761"/>
                </a:cubicBezTo>
                <a:cubicBezTo>
                  <a:pt x="6194288" y="3547522"/>
                  <a:pt x="6177905" y="3555333"/>
                  <a:pt x="6163425" y="3552474"/>
                </a:cubicBezTo>
                <a:cubicBezTo>
                  <a:pt x="6133897" y="3546951"/>
                  <a:pt x="6104368" y="3559333"/>
                  <a:pt x="6074842" y="3549047"/>
                </a:cubicBezTo>
                <a:cubicBezTo>
                  <a:pt x="6065695" y="3545999"/>
                  <a:pt x="6053124" y="3553619"/>
                  <a:pt x="6042072" y="3553999"/>
                </a:cubicBezTo>
                <a:cubicBezTo>
                  <a:pt x="6014449" y="3554951"/>
                  <a:pt x="5986828" y="3554761"/>
                  <a:pt x="5959204" y="3554571"/>
                </a:cubicBezTo>
                <a:cubicBezTo>
                  <a:pt x="5934438" y="3554381"/>
                  <a:pt x="5908719" y="3557047"/>
                  <a:pt x="5884906" y="3551713"/>
                </a:cubicBezTo>
                <a:cubicBezTo>
                  <a:pt x="5859949" y="3545999"/>
                  <a:pt x="5837472" y="3546761"/>
                  <a:pt x="5813276" y="3553237"/>
                </a:cubicBezTo>
                <a:cubicBezTo>
                  <a:pt x="5796702" y="3557619"/>
                  <a:pt x="5779174" y="3558191"/>
                  <a:pt x="5762029" y="3559523"/>
                </a:cubicBezTo>
                <a:cubicBezTo>
                  <a:pt x="5743551" y="3561047"/>
                  <a:pt x="5723166" y="3557047"/>
                  <a:pt x="5706401" y="3563334"/>
                </a:cubicBezTo>
                <a:cubicBezTo>
                  <a:pt x="5656488" y="3582003"/>
                  <a:pt x="5605244" y="3586003"/>
                  <a:pt x="5553045" y="3586003"/>
                </a:cubicBezTo>
                <a:cubicBezTo>
                  <a:pt x="5543518" y="3586003"/>
                  <a:pt x="5533802" y="3583338"/>
                  <a:pt x="5524660" y="3580480"/>
                </a:cubicBezTo>
                <a:cubicBezTo>
                  <a:pt x="5471316" y="3563334"/>
                  <a:pt x="5417784" y="3564857"/>
                  <a:pt x="5363491" y="3575336"/>
                </a:cubicBezTo>
                <a:cubicBezTo>
                  <a:pt x="5352250" y="3577622"/>
                  <a:pt x="5339677" y="3578003"/>
                  <a:pt x="5328438" y="3575718"/>
                </a:cubicBezTo>
                <a:cubicBezTo>
                  <a:pt x="5296812" y="3569049"/>
                  <a:pt x="5266141" y="3557999"/>
                  <a:pt x="5234326" y="3553237"/>
                </a:cubicBezTo>
                <a:cubicBezTo>
                  <a:pt x="5181748" y="3545426"/>
                  <a:pt x="5136216" y="3571715"/>
                  <a:pt x="5089162" y="3588862"/>
                </a:cubicBezTo>
                <a:cubicBezTo>
                  <a:pt x="5044391" y="3605055"/>
                  <a:pt x="5006292" y="3641632"/>
                  <a:pt x="4953328" y="3633440"/>
                </a:cubicBezTo>
                <a:cubicBezTo>
                  <a:pt x="4947996" y="3632678"/>
                  <a:pt x="4942089" y="3637822"/>
                  <a:pt x="4936184" y="3639155"/>
                </a:cubicBezTo>
                <a:cubicBezTo>
                  <a:pt x="4919991" y="3642776"/>
                  <a:pt x="4903799" y="3647155"/>
                  <a:pt x="4887415" y="3648872"/>
                </a:cubicBezTo>
                <a:cubicBezTo>
                  <a:pt x="4867412" y="3651158"/>
                  <a:pt x="4847027" y="3650397"/>
                  <a:pt x="4827024" y="3652301"/>
                </a:cubicBezTo>
                <a:cubicBezTo>
                  <a:pt x="4814166" y="3653444"/>
                  <a:pt x="4801401" y="3655539"/>
                  <a:pt x="4788661" y="3657349"/>
                </a:cubicBezTo>
                <a:lnTo>
                  <a:pt x="4785776" y="3657600"/>
                </a:lnTo>
                <a:lnTo>
                  <a:pt x="4726469" y="3657600"/>
                </a:lnTo>
                <a:lnTo>
                  <a:pt x="4719697" y="3656730"/>
                </a:lnTo>
                <a:cubicBezTo>
                  <a:pt x="4709482" y="3654539"/>
                  <a:pt x="4699289" y="3651920"/>
                  <a:pt x="4689098" y="3650205"/>
                </a:cubicBezTo>
                <a:cubicBezTo>
                  <a:pt x="4660331" y="3645442"/>
                  <a:pt x="4628705" y="3646776"/>
                  <a:pt x="4603368" y="3634584"/>
                </a:cubicBezTo>
                <a:cubicBezTo>
                  <a:pt x="4576318" y="3621629"/>
                  <a:pt x="4550599" y="3615723"/>
                  <a:pt x="4522596" y="3619723"/>
                </a:cubicBezTo>
                <a:cubicBezTo>
                  <a:pt x="4513260" y="3621057"/>
                  <a:pt x="4501257" y="3629059"/>
                  <a:pt x="4497068" y="3637249"/>
                </a:cubicBezTo>
                <a:cubicBezTo>
                  <a:pt x="4487731" y="3655538"/>
                  <a:pt x="4474969" y="3658778"/>
                  <a:pt x="4457632" y="3652490"/>
                </a:cubicBezTo>
                <a:cubicBezTo>
                  <a:pt x="4442581" y="3647155"/>
                  <a:pt x="4424104" y="3644490"/>
                  <a:pt x="4413817" y="3634201"/>
                </a:cubicBezTo>
                <a:cubicBezTo>
                  <a:pt x="4384668" y="3605055"/>
                  <a:pt x="4347518" y="3604103"/>
                  <a:pt x="4311323" y="3596293"/>
                </a:cubicBezTo>
                <a:cubicBezTo>
                  <a:pt x="4289227" y="3591528"/>
                  <a:pt x="4268649" y="3591338"/>
                  <a:pt x="4246551" y="3594576"/>
                </a:cubicBezTo>
                <a:cubicBezTo>
                  <a:pt x="4198546" y="3601816"/>
                  <a:pt x="4151870" y="3591528"/>
                  <a:pt x="4105766" y="3578384"/>
                </a:cubicBezTo>
                <a:cubicBezTo>
                  <a:pt x="4075285" y="3569622"/>
                  <a:pt x="4044043" y="3564287"/>
                  <a:pt x="4013753" y="3555333"/>
                </a:cubicBezTo>
                <a:cubicBezTo>
                  <a:pt x="3991083" y="3548474"/>
                  <a:pt x="3968414" y="3540282"/>
                  <a:pt x="3947648" y="3529234"/>
                </a:cubicBezTo>
                <a:cubicBezTo>
                  <a:pt x="3917546" y="3513040"/>
                  <a:pt x="3891259" y="3488655"/>
                  <a:pt x="3852966" y="3495133"/>
                </a:cubicBezTo>
                <a:cubicBezTo>
                  <a:pt x="3819245" y="3500847"/>
                  <a:pt x="3788766" y="3488847"/>
                  <a:pt x="3757902" y="3477416"/>
                </a:cubicBezTo>
                <a:cubicBezTo>
                  <a:pt x="3735231" y="3469034"/>
                  <a:pt x="3712565" y="3460459"/>
                  <a:pt x="3689131" y="3455126"/>
                </a:cubicBezTo>
                <a:cubicBezTo>
                  <a:pt x="3661315" y="3448839"/>
                  <a:pt x="3629882" y="3451507"/>
                  <a:pt x="3605116" y="3439885"/>
                </a:cubicBezTo>
                <a:cubicBezTo>
                  <a:pt x="3579206" y="3427693"/>
                  <a:pt x="3557682" y="3435885"/>
                  <a:pt x="3534629" y="3439315"/>
                </a:cubicBezTo>
                <a:cubicBezTo>
                  <a:pt x="3497862" y="3444649"/>
                  <a:pt x="3461282" y="3454555"/>
                  <a:pt x="3424135" y="3441982"/>
                </a:cubicBezTo>
                <a:cubicBezTo>
                  <a:pt x="3378986" y="3426741"/>
                  <a:pt x="3334216" y="3410358"/>
                  <a:pt x="3288877" y="3395880"/>
                </a:cubicBezTo>
                <a:cubicBezTo>
                  <a:pt x="3271348" y="3390353"/>
                  <a:pt x="3252492" y="3388067"/>
                  <a:pt x="3234202" y="3385591"/>
                </a:cubicBezTo>
                <a:cubicBezTo>
                  <a:pt x="3216867" y="3383495"/>
                  <a:pt x="3196102" y="3388830"/>
                  <a:pt x="3182763" y="3380829"/>
                </a:cubicBezTo>
                <a:cubicBezTo>
                  <a:pt x="3148472" y="3360255"/>
                  <a:pt x="3113231" y="3350158"/>
                  <a:pt x="3073604" y="3350158"/>
                </a:cubicBezTo>
                <a:cubicBezTo>
                  <a:pt x="3058743" y="3350158"/>
                  <a:pt x="3044264" y="3341584"/>
                  <a:pt x="3029216" y="3340059"/>
                </a:cubicBezTo>
                <a:cubicBezTo>
                  <a:pt x="3008639" y="3338155"/>
                  <a:pt x="2985016" y="3333011"/>
                  <a:pt x="2967110" y="3340251"/>
                </a:cubicBezTo>
                <a:cubicBezTo>
                  <a:pt x="2925008" y="3357397"/>
                  <a:pt x="2890910" y="3343107"/>
                  <a:pt x="2854140" y="3326153"/>
                </a:cubicBezTo>
                <a:cubicBezTo>
                  <a:pt x="2817943" y="3309389"/>
                  <a:pt x="2779842" y="3296055"/>
                  <a:pt x="2741360" y="3285003"/>
                </a:cubicBezTo>
                <a:cubicBezTo>
                  <a:pt x="2726882" y="3281003"/>
                  <a:pt x="2709548" y="3287672"/>
                  <a:pt x="2693543" y="3289005"/>
                </a:cubicBezTo>
                <a:cubicBezTo>
                  <a:pt x="2687827" y="3289386"/>
                  <a:pt x="2681540" y="3289958"/>
                  <a:pt x="2676398" y="3288053"/>
                </a:cubicBezTo>
                <a:cubicBezTo>
                  <a:pt x="2626677" y="3269763"/>
                  <a:pt x="2576191" y="3255857"/>
                  <a:pt x="2522279" y="3265382"/>
                </a:cubicBezTo>
                <a:cubicBezTo>
                  <a:pt x="2517327" y="3266335"/>
                  <a:pt x="2511800" y="3264239"/>
                  <a:pt x="2506847" y="3262905"/>
                </a:cubicBezTo>
                <a:cubicBezTo>
                  <a:pt x="2482652" y="3256047"/>
                  <a:pt x="2459029" y="3245189"/>
                  <a:pt x="2434456" y="3242712"/>
                </a:cubicBezTo>
                <a:cubicBezTo>
                  <a:pt x="2373874" y="3236616"/>
                  <a:pt x="2312915" y="3234138"/>
                  <a:pt x="2251948" y="3230138"/>
                </a:cubicBezTo>
                <a:cubicBezTo>
                  <a:pt x="2248138" y="3229949"/>
                  <a:pt x="2244137" y="3229949"/>
                  <a:pt x="2240710" y="3228614"/>
                </a:cubicBezTo>
                <a:cubicBezTo>
                  <a:pt x="2218229" y="3220422"/>
                  <a:pt x="2198608" y="3223090"/>
                  <a:pt x="2179556" y="3238711"/>
                </a:cubicBezTo>
                <a:cubicBezTo>
                  <a:pt x="2171173" y="3245569"/>
                  <a:pt x="2159743" y="3249189"/>
                  <a:pt x="2149267" y="3252999"/>
                </a:cubicBezTo>
                <a:cubicBezTo>
                  <a:pt x="2133834" y="3258715"/>
                  <a:pt x="2118023" y="3264239"/>
                  <a:pt x="2102021" y="3267859"/>
                </a:cubicBezTo>
                <a:cubicBezTo>
                  <a:pt x="2086208" y="3271288"/>
                  <a:pt x="2069254" y="3276049"/>
                  <a:pt x="2054013" y="3273384"/>
                </a:cubicBezTo>
                <a:cubicBezTo>
                  <a:pt x="2026581" y="3268622"/>
                  <a:pt x="2000479" y="3257953"/>
                  <a:pt x="1973429" y="3250903"/>
                </a:cubicBezTo>
                <a:cubicBezTo>
                  <a:pt x="1964094" y="3248426"/>
                  <a:pt x="1953806" y="3248809"/>
                  <a:pt x="1944092" y="3248617"/>
                </a:cubicBezTo>
                <a:cubicBezTo>
                  <a:pt x="1921800" y="3248047"/>
                  <a:pt x="1898940" y="3253571"/>
                  <a:pt x="1878748" y="3237759"/>
                </a:cubicBezTo>
                <a:cubicBezTo>
                  <a:pt x="1860079" y="3222899"/>
                  <a:pt x="1841216" y="3227280"/>
                  <a:pt x="1821596" y="3238520"/>
                </a:cubicBezTo>
                <a:cubicBezTo>
                  <a:pt x="1807497" y="3246522"/>
                  <a:pt x="1791496" y="3252809"/>
                  <a:pt x="1775684" y="3255857"/>
                </a:cubicBezTo>
                <a:cubicBezTo>
                  <a:pt x="1753965" y="3260047"/>
                  <a:pt x="1732439" y="3261763"/>
                  <a:pt x="1709006" y="3259285"/>
                </a:cubicBezTo>
                <a:cubicBezTo>
                  <a:pt x="1692431" y="3257571"/>
                  <a:pt x="1678904" y="3256809"/>
                  <a:pt x="1665950" y="3246713"/>
                </a:cubicBezTo>
                <a:cubicBezTo>
                  <a:pt x="1663856" y="3245189"/>
                  <a:pt x="1660046" y="3244807"/>
                  <a:pt x="1657188" y="3244999"/>
                </a:cubicBezTo>
                <a:cubicBezTo>
                  <a:pt x="1619658" y="3248237"/>
                  <a:pt x="1582510" y="3246522"/>
                  <a:pt x="1544598" y="3244234"/>
                </a:cubicBezTo>
                <a:cubicBezTo>
                  <a:pt x="1496403" y="3241189"/>
                  <a:pt x="1445725" y="3250141"/>
                  <a:pt x="1404006" y="3282146"/>
                </a:cubicBezTo>
                <a:cubicBezTo>
                  <a:pt x="1397909" y="3286910"/>
                  <a:pt x="1388765" y="3289005"/>
                  <a:pt x="1380762" y="3290149"/>
                </a:cubicBezTo>
                <a:cubicBezTo>
                  <a:pt x="1343044" y="3295101"/>
                  <a:pt x="1305132" y="3298530"/>
                  <a:pt x="1267411" y="3304055"/>
                </a:cubicBezTo>
                <a:cubicBezTo>
                  <a:pt x="1246837" y="3307103"/>
                  <a:pt x="1225310" y="3309770"/>
                  <a:pt x="1206641" y="3318153"/>
                </a:cubicBezTo>
                <a:cubicBezTo>
                  <a:pt x="1188354" y="3326343"/>
                  <a:pt x="1173681" y="3336059"/>
                  <a:pt x="1162823" y="3318915"/>
                </a:cubicBezTo>
                <a:cubicBezTo>
                  <a:pt x="1143394" y="3328059"/>
                  <a:pt x="1126437" y="3335680"/>
                  <a:pt x="1109865" y="3343870"/>
                </a:cubicBezTo>
                <a:cubicBezTo>
                  <a:pt x="1103767" y="3346918"/>
                  <a:pt x="1098623" y="3351872"/>
                  <a:pt x="1092527" y="3354730"/>
                </a:cubicBezTo>
                <a:cubicBezTo>
                  <a:pt x="1086048" y="3357778"/>
                  <a:pt x="1078810" y="3359682"/>
                  <a:pt x="1071762" y="3361207"/>
                </a:cubicBezTo>
                <a:cubicBezTo>
                  <a:pt x="1040327" y="3368065"/>
                  <a:pt x="1008894" y="3374351"/>
                  <a:pt x="977653" y="3381782"/>
                </a:cubicBezTo>
                <a:cubicBezTo>
                  <a:pt x="971554" y="3383305"/>
                  <a:pt x="966411" y="3389401"/>
                  <a:pt x="960887" y="3393401"/>
                </a:cubicBezTo>
                <a:cubicBezTo>
                  <a:pt x="957266" y="3396070"/>
                  <a:pt x="953648" y="3400070"/>
                  <a:pt x="949646" y="3400642"/>
                </a:cubicBezTo>
                <a:cubicBezTo>
                  <a:pt x="919165" y="3405214"/>
                  <a:pt x="888877" y="3410549"/>
                  <a:pt x="858205" y="3412834"/>
                </a:cubicBezTo>
                <a:cubicBezTo>
                  <a:pt x="832486" y="3414738"/>
                  <a:pt x="807719" y="3414168"/>
                  <a:pt x="801053" y="3447315"/>
                </a:cubicBezTo>
                <a:cubicBezTo>
                  <a:pt x="799909" y="3453032"/>
                  <a:pt x="791717" y="3459128"/>
                  <a:pt x="785432" y="3461984"/>
                </a:cubicBezTo>
                <a:cubicBezTo>
                  <a:pt x="767524" y="3470176"/>
                  <a:pt x="748471" y="3475701"/>
                  <a:pt x="730754" y="3484082"/>
                </a:cubicBezTo>
                <a:cubicBezTo>
                  <a:pt x="672650" y="3512088"/>
                  <a:pt x="611880" y="3529805"/>
                  <a:pt x="546917" y="3526566"/>
                </a:cubicBezTo>
                <a:cubicBezTo>
                  <a:pt x="526724" y="3525614"/>
                  <a:pt x="507102" y="3515326"/>
                  <a:pt x="494337" y="3511515"/>
                </a:cubicBezTo>
                <a:cubicBezTo>
                  <a:pt x="457572" y="3526566"/>
                  <a:pt x="426709" y="3541045"/>
                  <a:pt x="394511" y="3551903"/>
                </a:cubicBezTo>
                <a:cubicBezTo>
                  <a:pt x="366127" y="3561619"/>
                  <a:pt x="336408" y="3567715"/>
                  <a:pt x="307259" y="3574763"/>
                </a:cubicBezTo>
                <a:cubicBezTo>
                  <a:pt x="296590" y="3577432"/>
                  <a:pt x="285732" y="3578955"/>
                  <a:pt x="274873" y="3580290"/>
                </a:cubicBezTo>
                <a:cubicBezTo>
                  <a:pt x="240965" y="3584480"/>
                  <a:pt x="205529" y="3574384"/>
                  <a:pt x="172384" y="3590386"/>
                </a:cubicBezTo>
                <a:cubicBezTo>
                  <a:pt x="155046" y="3598768"/>
                  <a:pt x="137898" y="3608865"/>
                  <a:pt x="119613" y="3613247"/>
                </a:cubicBezTo>
                <a:cubicBezTo>
                  <a:pt x="99990" y="3618009"/>
                  <a:pt x="80794" y="3625439"/>
                  <a:pt x="61197" y="3630750"/>
                </a:cubicBezTo>
                <a:lnTo>
                  <a:pt x="544" y="3635521"/>
                </a:lnTo>
                <a:lnTo>
                  <a:pt x="544" y="3508282"/>
                </a:lnTo>
                <a:lnTo>
                  <a:pt x="0" y="3508282"/>
                </a:lnTo>
                <a:close/>
              </a:path>
            </a:pathLst>
          </a:custGeom>
          <a:effectLst>
            <a:outerShdw blurRad="381000" dist="152400" dir="5400000" algn="t" rotWithShape="0">
              <a:prstClr val="black">
                <a:alpha val="20000"/>
              </a:prstClr>
            </a:outerShdw>
          </a:effectLst>
        </p:spPr>
      </p:pic>
      <p:grpSp>
        <p:nvGrpSpPr>
          <p:cNvPr id="13" name="Group 12">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857610"/>
            <a:ext cx="12191456" cy="2849976"/>
            <a:chOff x="476" y="-3923157"/>
            <a:chExt cx="10667524" cy="2493729"/>
          </a:xfrm>
        </p:grpSpPr>
        <p:sp>
          <p:nvSpPr>
            <p:cNvPr id="14" name="Freeform: Shape 13">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0537598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26C601-BA06-2061-0693-C1006270062D}"/>
              </a:ext>
            </a:extLst>
          </p:cNvPr>
          <p:cNvSpPr>
            <a:spLocks noGrp="1"/>
          </p:cNvSpPr>
          <p:nvPr>
            <p:ph type="title"/>
          </p:nvPr>
        </p:nvSpPr>
        <p:spPr/>
        <p:txBody>
          <a:bodyPr/>
          <a:lstStyle/>
          <a:p>
            <a:r>
              <a:rPr lang="en-US"/>
              <a:t>Limitations</a:t>
            </a:r>
          </a:p>
        </p:txBody>
      </p:sp>
      <p:sp>
        <p:nvSpPr>
          <p:cNvPr id="5" name="Content Placeholder 4">
            <a:extLst>
              <a:ext uri="{FF2B5EF4-FFF2-40B4-BE49-F238E27FC236}">
                <a16:creationId xmlns:a16="http://schemas.microsoft.com/office/drawing/2014/main" id="{0A6115D1-AF4E-D8C1-82FE-F804183C05E1}"/>
              </a:ext>
            </a:extLst>
          </p:cNvPr>
          <p:cNvSpPr>
            <a:spLocks noGrp="1"/>
          </p:cNvSpPr>
          <p:nvPr>
            <p:ph idx="1"/>
          </p:nvPr>
        </p:nvSpPr>
        <p:spPr/>
        <p:txBody>
          <a:bodyPr>
            <a:normAutofit lnSpcReduction="10000"/>
          </a:bodyPr>
          <a:lstStyle/>
          <a:p>
            <a:pPr algn="just">
              <a:buFont typeface="Arial" panose="020B0604020202020204" pitchFamily="34" charset="0"/>
              <a:buChar char="•"/>
            </a:pPr>
            <a:r>
              <a:rPr lang="en-US" sz="1400">
                <a:solidFill>
                  <a:srgbClr val="1F2328"/>
                </a:solidFill>
                <a:latin typeface="-apple-system"/>
                <a:ea typeface="+mj-ea"/>
                <a:cs typeface="+mj-cs"/>
              </a:rPr>
              <a:t>Due to time constraints, we focus on only on US market and ignore the response of rest of the world. </a:t>
            </a:r>
          </a:p>
          <a:p>
            <a:pPr algn="just">
              <a:buFont typeface="Arial" panose="020B0604020202020204" pitchFamily="34" charset="0"/>
              <a:buChar char="•"/>
            </a:pPr>
            <a:r>
              <a:rPr lang="en-US" sz="1400">
                <a:solidFill>
                  <a:srgbClr val="1F2328"/>
                </a:solidFill>
                <a:latin typeface="-apple-system"/>
                <a:ea typeface="+mj-ea"/>
                <a:cs typeface="+mj-cs"/>
              </a:rPr>
              <a:t>Due to the large datasets, with both the CSV and YouTube API, it was difficult to create a narrative for this project. The team had to figure out what data we wanted to pull and how we could connect the CSV and YouTube API datasets to form a bigger picture. We had a few meetings to discuss the overall importance and what the ultimate purpose was with our findings. All in all, it took time to figure out why we wanted this data and how it could prove useful for the YouTube community, whether that be investors or creators themselves.</a:t>
            </a:r>
          </a:p>
          <a:p>
            <a:pPr algn="just">
              <a:buFont typeface="Arial" panose="020B0604020202020204" pitchFamily="34" charset="0"/>
              <a:buChar char="•"/>
            </a:pPr>
            <a:r>
              <a:rPr lang="en-US" sz="1400">
                <a:solidFill>
                  <a:srgbClr val="1F2328"/>
                </a:solidFill>
                <a:latin typeface="-apple-system"/>
                <a:ea typeface="+mj-ea"/>
                <a:cs typeface="+mj-cs"/>
              </a:rPr>
              <a:t>Another difficulty involved reading the API and performing the API calls itself. It was a challenge to repeatedly call the API without going over the quota. There are only so many requests we could do and we had to implement another method that allowed us to continue our analysis without overextending our API limit.</a:t>
            </a:r>
          </a:p>
          <a:p>
            <a:pPr algn="just">
              <a:buFont typeface="Arial" panose="020B0604020202020204" pitchFamily="34" charset="0"/>
              <a:buChar char="•"/>
            </a:pPr>
            <a:r>
              <a:rPr lang="en-US" sz="1400">
                <a:solidFill>
                  <a:srgbClr val="1F2328"/>
                </a:solidFill>
                <a:latin typeface="-apple-system"/>
                <a:ea typeface="+mj-ea"/>
                <a:cs typeface="+mj-cs"/>
              </a:rPr>
              <a:t>Finding a commonality between the data frames in order to merge them effectively was another challenge. Some video IDs and channel IDs were actually dropped during the merge due to duplicates and irrelevancy.</a:t>
            </a:r>
          </a:p>
          <a:p>
            <a:pPr algn="just">
              <a:buFont typeface="Arial" panose="020B0604020202020204" pitchFamily="34" charset="0"/>
              <a:buChar char="•"/>
            </a:pPr>
            <a:r>
              <a:rPr lang="en-US" sz="1400">
                <a:solidFill>
                  <a:srgbClr val="1F2328"/>
                </a:solidFill>
                <a:latin typeface="-apple-system"/>
                <a:ea typeface="+mj-ea"/>
                <a:cs typeface="+mj-cs"/>
              </a:rPr>
              <a:t>Lastly, it was difficult to set the appropriate axes' values for our charts. For a few charts, Billy and Desiree had to manually input the limits in order to maintain consistency and display the correct values. Future Possibilities If we had two more weeks to work on this project, we would have conducted the following analysis:</a:t>
            </a:r>
          </a:p>
          <a:p>
            <a:pPr algn="just">
              <a:buFont typeface="Arial" panose="020B0604020202020204" pitchFamily="34" charset="0"/>
              <a:buChar char="•"/>
            </a:pPr>
            <a:r>
              <a:rPr lang="en-US" sz="1400">
                <a:solidFill>
                  <a:srgbClr val="1F2328"/>
                </a:solidFill>
                <a:latin typeface="-apple-system"/>
                <a:ea typeface="+mj-ea"/>
                <a:cs typeface="+mj-cs"/>
              </a:rPr>
              <a:t>We are also interested in learning how to export large datasets from the csv in order to compare daily statistics between 2019 and 2020, but we are not sure how to export such large datasets.</a:t>
            </a:r>
          </a:p>
          <a:p>
            <a:pPr algn="just">
              <a:buFont typeface="Arial" panose="020B0604020202020204" pitchFamily="34" charset="0"/>
              <a:buChar char="•"/>
            </a:pPr>
            <a:r>
              <a:rPr lang="en-US" sz="1400">
                <a:solidFill>
                  <a:srgbClr val="1F2328"/>
                </a:solidFill>
                <a:latin typeface="-apple-system"/>
                <a:ea typeface="+mj-ea"/>
                <a:cs typeface="+mj-cs"/>
              </a:rPr>
              <a:t>It would be interested to predict subscriber count for trending channels. Is it possible forecast this number with the provided datasets?</a:t>
            </a:r>
          </a:p>
          <a:p>
            <a:pPr algn="just">
              <a:buFont typeface="Arial" panose="020B0604020202020204" pitchFamily="34" charset="0"/>
              <a:buChar char="•"/>
            </a:pPr>
            <a:r>
              <a:rPr lang="en-US" sz="1400">
                <a:solidFill>
                  <a:srgbClr val="1F2328"/>
                </a:solidFill>
                <a:latin typeface="-apple-system"/>
                <a:ea typeface="+mj-ea"/>
                <a:cs typeface="+mj-cs"/>
              </a:rPr>
              <a:t>Comparison between negative and positive comments. Which categories receive the largest negative reactions based on the comments. Is it possible to track the negative and positive comments in a effective way? Possibly use a word count for a comment section in the most popular/least popular videos in a given category.</a:t>
            </a:r>
          </a:p>
        </p:txBody>
      </p:sp>
    </p:spTree>
    <p:extLst>
      <p:ext uri="{BB962C8B-B14F-4D97-AF65-F5344CB8AC3E}">
        <p14:creationId xmlns:p14="http://schemas.microsoft.com/office/powerpoint/2010/main" val="1391619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0" y="2"/>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5" name="Rectangle 4">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grpSp>
        <p:nvGrpSpPr>
          <p:cNvPr id="21" name="Group 20">
            <a:extLst>
              <a:ext uri="{C183D7F6-B498-43B3-948B-1728B52AA6E4}">
                <adec:decorative xmlns:adec="http://schemas.microsoft.com/office/drawing/2017/decorative" val="1"/>
              </a:ext>
            </a:extLst>
          </p:cNvPr>
          <p:cNvGrpSpPr/>
          <p:nvPr/>
        </p:nvGrpSpPr>
        <p:grpSpPr>
          <a:xfrm>
            <a:off x="2757714" y="1626921"/>
            <a:ext cx="6676572" cy="3604160"/>
            <a:chOff x="2162629" y="1305681"/>
            <a:chExt cx="7866742" cy="4246640"/>
          </a:xfrm>
        </p:grpSpPr>
        <p:sp>
          <p:nvSpPr>
            <p:cNvPr id="17" name="Oval 16"/>
            <p:cNvSpPr/>
            <p:nvPr/>
          </p:nvSpPr>
          <p:spPr>
            <a:xfrm>
              <a:off x="5782715"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18" name="Oval 17"/>
            <p:cNvSpPr/>
            <p:nvPr/>
          </p:nvSpPr>
          <p:spPr>
            <a:xfrm>
              <a:off x="2162629"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grpSp>
      <p:sp>
        <p:nvSpPr>
          <p:cNvPr id="16" name="Oval 15">
            <a:extLst>
              <a:ext uri="{C183D7F6-B498-43B3-948B-1728B52AA6E4}">
                <adec:decorative xmlns:adec="http://schemas.microsoft.com/office/drawing/2017/decorative" val="1"/>
              </a:ext>
            </a:extLst>
          </p:cNvPr>
          <p:cNvSpPr/>
          <p:nvPr/>
        </p:nvSpPr>
        <p:spPr>
          <a:xfrm>
            <a:off x="3456507" y="789512"/>
            <a:ext cx="5278993" cy="5278976"/>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solidFill>
                <a:schemeClr val="bg1"/>
              </a:solidFill>
            </a:endParaRPr>
          </a:p>
        </p:txBody>
      </p:sp>
      <p:sp>
        <p:nvSpPr>
          <p:cNvPr id="19" name="Oval 18">
            <a:extLst>
              <a:ext uri="{C183D7F6-B498-43B3-948B-1728B52AA6E4}">
                <adec:decorative xmlns:adec="http://schemas.microsoft.com/office/drawing/2017/decorative" val="1"/>
              </a:ext>
            </a:extLst>
          </p:cNvPr>
          <p:cNvSpPr/>
          <p:nvPr/>
        </p:nvSpPr>
        <p:spPr>
          <a:xfrm>
            <a:off x="3879010" y="1212017"/>
            <a:ext cx="4433981" cy="443396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solidFill>
                <a:schemeClr val="bg1"/>
              </a:solidFill>
            </a:endParaRPr>
          </a:p>
        </p:txBody>
      </p:sp>
      <p:sp>
        <p:nvSpPr>
          <p:cNvPr id="13" name="TextBox 12"/>
          <p:cNvSpPr txBox="1"/>
          <p:nvPr/>
        </p:nvSpPr>
        <p:spPr>
          <a:xfrm>
            <a:off x="4381588" y="3059668"/>
            <a:ext cx="3428824" cy="738664"/>
          </a:xfrm>
          <a:prstGeom prst="rect">
            <a:avLst/>
          </a:prstGeom>
          <a:noFill/>
        </p:spPr>
        <p:txBody>
          <a:bodyPr wrap="none" lIns="0" tIns="0" rIns="0" bIns="0" rtlCol="0">
            <a:spAutoFit/>
          </a:bodyPr>
          <a:lstStyle/>
          <a:p>
            <a:pPr algn="ctr" rtl="0">
              <a:tabLst>
                <a:tab pos="347663" algn="l"/>
              </a:tabLst>
            </a:pPr>
            <a:r>
              <a:rPr lang="en-gb" sz="4800" b="1">
                <a:solidFill>
                  <a:srgbClr val="FFFFFF"/>
                </a:solidFill>
                <a:latin typeface="+mj-lt"/>
              </a:rPr>
              <a:t>THANK YOU</a:t>
            </a:r>
          </a:p>
        </p:txBody>
      </p:sp>
    </p:spTree>
    <p:extLst>
      <p:ext uri="{BB962C8B-B14F-4D97-AF65-F5344CB8AC3E}">
        <p14:creationId xmlns:p14="http://schemas.microsoft.com/office/powerpoint/2010/main" val="3345628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BDCC71-B858-5E20-3D63-3E450A134B19}"/>
              </a:ext>
            </a:extLst>
          </p:cNvPr>
          <p:cNvSpPr>
            <a:spLocks noGrp="1"/>
          </p:cNvSpPr>
          <p:nvPr>
            <p:ph type="title"/>
          </p:nvPr>
        </p:nvSpPr>
        <p:spPr/>
        <p:txBody>
          <a:bodyPr/>
          <a:lstStyle/>
          <a:p>
            <a:r>
              <a:rPr lang="en-US"/>
              <a:t>Analytics Paradigm</a:t>
            </a:r>
            <a:endParaRPr lang="en-AU"/>
          </a:p>
        </p:txBody>
      </p:sp>
    </p:spTree>
    <p:extLst>
      <p:ext uri="{BB962C8B-B14F-4D97-AF65-F5344CB8AC3E}">
        <p14:creationId xmlns:p14="http://schemas.microsoft.com/office/powerpoint/2010/main" val="2204856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582DC7-CFEF-FA79-8AD2-ED72E7008864}"/>
              </a:ext>
            </a:extLst>
          </p:cNvPr>
          <p:cNvSpPr>
            <a:spLocks noGrp="1"/>
          </p:cNvSpPr>
          <p:nvPr>
            <p:ph type="title"/>
          </p:nvPr>
        </p:nvSpPr>
        <p:spPr/>
        <p:txBody>
          <a:bodyPr/>
          <a:lstStyle/>
          <a:p>
            <a:r>
              <a:rPr lang="en-US"/>
              <a:t>Analytics Paradigm</a:t>
            </a:r>
          </a:p>
        </p:txBody>
      </p:sp>
      <p:graphicFrame>
        <p:nvGraphicFramePr>
          <p:cNvPr id="11" name="Diagram 10">
            <a:extLst>
              <a:ext uri="{FF2B5EF4-FFF2-40B4-BE49-F238E27FC236}">
                <a16:creationId xmlns:a16="http://schemas.microsoft.com/office/drawing/2014/main" id="{59734E96-E751-C3C7-65D1-42703D1B297D}"/>
              </a:ext>
            </a:extLst>
          </p:cNvPr>
          <p:cNvGraphicFramePr/>
          <p:nvPr>
            <p:extLst>
              <p:ext uri="{D42A27DB-BD31-4B8C-83A1-F6EECF244321}">
                <p14:modId xmlns:p14="http://schemas.microsoft.com/office/powerpoint/2010/main" val="3995856813"/>
              </p:ext>
            </p:extLst>
          </p:nvPr>
        </p:nvGraphicFramePr>
        <p:xfrm>
          <a:off x="641389" y="1074208"/>
          <a:ext cx="1071241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1164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49EB608-FA43-1653-51DB-B057CA77731A}"/>
              </a:ext>
            </a:extLst>
          </p:cNvPr>
          <p:cNvSpPr>
            <a:spLocks noGrp="1"/>
          </p:cNvSpPr>
          <p:nvPr>
            <p:ph type="title"/>
          </p:nvPr>
        </p:nvSpPr>
        <p:spPr>
          <a:xfrm>
            <a:off x="691550" y="5232408"/>
            <a:ext cx="10518776" cy="1200329"/>
          </a:xfrm>
        </p:spPr>
        <p:txBody>
          <a:bodyPr vert="horz" wrap="square" lIns="91440" tIns="45720" rIns="91440" bIns="45720" rtlCol="0" anchor="b">
            <a:noAutofit/>
          </a:bodyPr>
          <a:lstStyle/>
          <a:p>
            <a:r>
              <a:rPr lang="en-US" sz="5400" dirty="0">
                <a:solidFill>
                  <a:schemeClr val="bg1"/>
                </a:solidFill>
              </a:rPr>
              <a:t>Hypothesis 1: Find out whether YouTube trends reflect societal events</a:t>
            </a:r>
          </a:p>
        </p:txBody>
      </p:sp>
      <p:pic>
        <p:nvPicPr>
          <p:cNvPr id="6" name="Picture 5" descr="Complex maths formulae on a blackboard">
            <a:extLst>
              <a:ext uri="{FF2B5EF4-FFF2-40B4-BE49-F238E27FC236}">
                <a16:creationId xmlns:a16="http://schemas.microsoft.com/office/drawing/2014/main" id="{7E08CC00-8D2E-7C11-E95A-737B8260B395}"/>
              </a:ext>
            </a:extLst>
          </p:cNvPr>
          <p:cNvPicPr>
            <a:picLocks noChangeAspect="1"/>
          </p:cNvPicPr>
          <p:nvPr/>
        </p:nvPicPr>
        <p:blipFill rotWithShape="1">
          <a:blip r:embed="rId2"/>
          <a:srcRect t="36187" b="22717"/>
          <a:stretch/>
        </p:blipFill>
        <p:spPr>
          <a:xfrm>
            <a:off x="20" y="10"/>
            <a:ext cx="12191980" cy="3657590"/>
          </a:xfrm>
          <a:custGeom>
            <a:avLst/>
            <a:gdLst/>
            <a:ahLst/>
            <a:cxnLst/>
            <a:rect l="l" t="t" r="r" b="b"/>
            <a:pathLst>
              <a:path w="12192000" h="3657600">
                <a:moveTo>
                  <a:pt x="7230262" y="3468462"/>
                </a:moveTo>
                <a:lnTo>
                  <a:pt x="7197115" y="3474938"/>
                </a:lnTo>
                <a:lnTo>
                  <a:pt x="7214545" y="3473344"/>
                </a:lnTo>
                <a:cubicBezTo>
                  <a:pt x="7220308" y="3472558"/>
                  <a:pt x="7225785" y="3471224"/>
                  <a:pt x="7230262" y="3468462"/>
                </a:cubicBezTo>
                <a:close/>
                <a:moveTo>
                  <a:pt x="7009120" y="3411863"/>
                </a:moveTo>
                <a:lnTo>
                  <a:pt x="7021563" y="3422955"/>
                </a:lnTo>
                <a:lnTo>
                  <a:pt x="7021563" y="3422954"/>
                </a:lnTo>
                <a:close/>
                <a:moveTo>
                  <a:pt x="7768443" y="3303674"/>
                </a:moveTo>
                <a:lnTo>
                  <a:pt x="7768443" y="3303675"/>
                </a:lnTo>
                <a:lnTo>
                  <a:pt x="7792447" y="3326153"/>
                </a:lnTo>
                <a:cubicBezTo>
                  <a:pt x="7785969" y="3320057"/>
                  <a:pt x="7779301" y="3313961"/>
                  <a:pt x="7768443" y="3303674"/>
                </a:cubicBezTo>
                <a:close/>
                <a:moveTo>
                  <a:pt x="4038748" y="3301555"/>
                </a:moveTo>
                <a:lnTo>
                  <a:pt x="4030517" y="3313199"/>
                </a:lnTo>
                <a:cubicBezTo>
                  <a:pt x="4026230" y="3321105"/>
                  <a:pt x="4021242" y="3327345"/>
                  <a:pt x="4015609" y="3332050"/>
                </a:cubicBezTo>
                <a:lnTo>
                  <a:pt x="3996845" y="3341704"/>
                </a:lnTo>
                <a:cubicBezTo>
                  <a:pt x="4010562" y="3338155"/>
                  <a:pt x="4021944" y="3329011"/>
                  <a:pt x="4030518" y="3313199"/>
                </a:cubicBezTo>
                <a:close/>
                <a:moveTo>
                  <a:pt x="6245343" y="3298149"/>
                </a:moveTo>
                <a:lnTo>
                  <a:pt x="6274406" y="3304945"/>
                </a:lnTo>
                <a:lnTo>
                  <a:pt x="6291247" y="3311262"/>
                </a:lnTo>
                <a:lnTo>
                  <a:pt x="6291385" y="3311314"/>
                </a:lnTo>
                <a:lnTo>
                  <a:pt x="6306284" y="3317152"/>
                </a:lnTo>
                <a:lnTo>
                  <a:pt x="6308075" y="3317568"/>
                </a:lnTo>
                <a:lnTo>
                  <a:pt x="6313855" y="3319733"/>
                </a:lnTo>
                <a:cubicBezTo>
                  <a:pt x="6321454" y="3322121"/>
                  <a:pt x="6329151" y="3323858"/>
                  <a:pt x="6337048" y="3324296"/>
                </a:cubicBezTo>
                <a:lnTo>
                  <a:pt x="6308075" y="3317568"/>
                </a:lnTo>
                <a:lnTo>
                  <a:pt x="6291385" y="3311314"/>
                </a:lnTo>
                <a:lnTo>
                  <a:pt x="6276197" y="3305364"/>
                </a:lnTo>
                <a:lnTo>
                  <a:pt x="6274406" y="3304945"/>
                </a:lnTo>
                <a:lnTo>
                  <a:pt x="6268613" y="3302771"/>
                </a:lnTo>
                <a:cubicBezTo>
                  <a:pt x="6260996" y="3300370"/>
                  <a:pt x="6253273" y="3298613"/>
                  <a:pt x="6245343" y="3298149"/>
                </a:cubicBezTo>
                <a:close/>
                <a:moveTo>
                  <a:pt x="6558837" y="3268317"/>
                </a:moveTo>
                <a:cubicBezTo>
                  <a:pt x="6548970" y="3267668"/>
                  <a:pt x="6539355" y="3268073"/>
                  <a:pt x="6529984" y="3269763"/>
                </a:cubicBezTo>
                <a:lnTo>
                  <a:pt x="6589207" y="3273193"/>
                </a:lnTo>
                <a:cubicBezTo>
                  <a:pt x="6578825" y="3270668"/>
                  <a:pt x="6568705" y="3268966"/>
                  <a:pt x="6558837" y="3268317"/>
                </a:cubicBezTo>
                <a:close/>
                <a:moveTo>
                  <a:pt x="4834454" y="3207659"/>
                </a:moveTo>
                <a:cubicBezTo>
                  <a:pt x="4849504" y="3224138"/>
                  <a:pt x="4866316" y="3230376"/>
                  <a:pt x="4883986" y="3231901"/>
                </a:cubicBezTo>
                <a:lnTo>
                  <a:pt x="4858238" y="3225387"/>
                </a:lnTo>
                <a:cubicBezTo>
                  <a:pt x="4849945" y="3221578"/>
                  <a:pt x="4841981" y="3215898"/>
                  <a:pt x="4834454" y="3207659"/>
                </a:cubicBezTo>
                <a:close/>
                <a:moveTo>
                  <a:pt x="5056443" y="3205325"/>
                </a:moveTo>
                <a:lnTo>
                  <a:pt x="5072589" y="3206105"/>
                </a:lnTo>
                <a:cubicBezTo>
                  <a:pt x="5078053" y="3207563"/>
                  <a:pt x="5083590" y="3210326"/>
                  <a:pt x="5089162" y="3214707"/>
                </a:cubicBezTo>
                <a:cubicBezTo>
                  <a:pt x="5078020" y="3205944"/>
                  <a:pt x="5067015" y="3203658"/>
                  <a:pt x="5056443" y="3205325"/>
                </a:cubicBezTo>
                <a:close/>
                <a:moveTo>
                  <a:pt x="739852" y="2905443"/>
                </a:moveTo>
                <a:cubicBezTo>
                  <a:pt x="733899" y="2911992"/>
                  <a:pt x="728660" y="2919613"/>
                  <a:pt x="724278" y="2926662"/>
                </a:cubicBezTo>
                <a:cubicBezTo>
                  <a:pt x="719849" y="2933806"/>
                  <a:pt x="714527" y="2939152"/>
                  <a:pt x="708621" y="2942822"/>
                </a:cubicBezTo>
                <a:lnTo>
                  <a:pt x="691439" y="2948297"/>
                </a:lnTo>
                <a:lnTo>
                  <a:pt x="708622" y="2942822"/>
                </a:lnTo>
                <a:cubicBezTo>
                  <a:pt x="714527" y="2939152"/>
                  <a:pt x="719849" y="2933806"/>
                  <a:pt x="724279" y="2926662"/>
                </a:cubicBezTo>
                <a:cubicBezTo>
                  <a:pt x="728660" y="2919613"/>
                  <a:pt x="733899" y="2911992"/>
                  <a:pt x="739852" y="2905443"/>
                </a:cubicBezTo>
                <a:close/>
                <a:moveTo>
                  <a:pt x="8934151" y="2836933"/>
                </a:moveTo>
                <a:cubicBezTo>
                  <a:pt x="8940248" y="2842173"/>
                  <a:pt x="8947058" y="2847506"/>
                  <a:pt x="8954249" y="2851864"/>
                </a:cubicBezTo>
                <a:lnTo>
                  <a:pt x="8962389" y="2855163"/>
                </a:lnTo>
                <a:lnTo>
                  <a:pt x="8954250" y="2851864"/>
                </a:lnTo>
                <a:cubicBezTo>
                  <a:pt x="8947058" y="2847506"/>
                  <a:pt x="8940248" y="2842173"/>
                  <a:pt x="8934151" y="2836933"/>
                </a:cubicBezTo>
                <a:close/>
                <a:moveTo>
                  <a:pt x="2314816" y="2835337"/>
                </a:moveTo>
                <a:cubicBezTo>
                  <a:pt x="2309720" y="2836314"/>
                  <a:pt x="2304339" y="2838362"/>
                  <a:pt x="2300909" y="2840743"/>
                </a:cubicBezTo>
                <a:cubicBezTo>
                  <a:pt x="2267856" y="2863985"/>
                  <a:pt x="2242281" y="2875891"/>
                  <a:pt x="2216515" y="2876487"/>
                </a:cubicBezTo>
                <a:cubicBezTo>
                  <a:pt x="2242281" y="2875891"/>
                  <a:pt x="2267856" y="2863985"/>
                  <a:pt x="2300910" y="2840743"/>
                </a:cubicBezTo>
                <a:close/>
                <a:moveTo>
                  <a:pt x="1916629" y="2813600"/>
                </a:moveTo>
                <a:lnTo>
                  <a:pt x="1907132" y="2816930"/>
                </a:lnTo>
                <a:lnTo>
                  <a:pt x="1866619" y="2826615"/>
                </a:lnTo>
                <a:lnTo>
                  <a:pt x="1907133" y="2816930"/>
                </a:lnTo>
                <a:close/>
                <a:moveTo>
                  <a:pt x="2058204" y="2802832"/>
                </a:moveTo>
                <a:cubicBezTo>
                  <a:pt x="2076636" y="2804546"/>
                  <a:pt x="2095174" y="2805403"/>
                  <a:pt x="2108194" y="2817539"/>
                </a:cubicBezTo>
                <a:cubicBezTo>
                  <a:pt x="2095175" y="2805403"/>
                  <a:pt x="2076636" y="2804546"/>
                  <a:pt x="2058204" y="2802832"/>
                </a:cubicBezTo>
                <a:close/>
                <a:moveTo>
                  <a:pt x="0" y="0"/>
                </a:moveTo>
                <a:lnTo>
                  <a:pt x="12192000" y="0"/>
                </a:lnTo>
                <a:lnTo>
                  <a:pt x="12192000" y="810707"/>
                </a:lnTo>
                <a:cubicBezTo>
                  <a:pt x="12192000" y="826330"/>
                  <a:pt x="12192000" y="835855"/>
                  <a:pt x="12192000" y="845570"/>
                </a:cubicBezTo>
                <a:lnTo>
                  <a:pt x="12192000" y="1243302"/>
                </a:lnTo>
                <a:lnTo>
                  <a:pt x="12160947" y="1271923"/>
                </a:lnTo>
                <a:cubicBezTo>
                  <a:pt x="12118083" y="1293449"/>
                  <a:pt x="12072360" y="1312882"/>
                  <a:pt x="12026448" y="1332123"/>
                </a:cubicBezTo>
                <a:cubicBezTo>
                  <a:pt x="12013114" y="1337649"/>
                  <a:pt x="11998443" y="1340697"/>
                  <a:pt x="11986443" y="1348126"/>
                </a:cubicBezTo>
                <a:cubicBezTo>
                  <a:pt x="11931195" y="1382036"/>
                  <a:pt x="11877664" y="1418614"/>
                  <a:pt x="11821656" y="1451191"/>
                </a:cubicBezTo>
                <a:cubicBezTo>
                  <a:pt x="11763931" y="1484910"/>
                  <a:pt x="11712304" y="1524726"/>
                  <a:pt x="11672489" y="1578639"/>
                </a:cubicBezTo>
                <a:cubicBezTo>
                  <a:pt x="11635529" y="1628743"/>
                  <a:pt x="11599714" y="1679607"/>
                  <a:pt x="11562947" y="1729900"/>
                </a:cubicBezTo>
                <a:cubicBezTo>
                  <a:pt x="11553613" y="1742665"/>
                  <a:pt x="11545039" y="1757715"/>
                  <a:pt x="11532275" y="1765907"/>
                </a:cubicBezTo>
                <a:cubicBezTo>
                  <a:pt x="11505795" y="1783052"/>
                  <a:pt x="11476838" y="1796959"/>
                  <a:pt x="11448453" y="1811057"/>
                </a:cubicBezTo>
                <a:cubicBezTo>
                  <a:pt x="11424069" y="1823059"/>
                  <a:pt x="11398160" y="1832011"/>
                  <a:pt x="11374346" y="1844966"/>
                </a:cubicBezTo>
                <a:cubicBezTo>
                  <a:pt x="11355296" y="1855255"/>
                  <a:pt x="11338339" y="1869543"/>
                  <a:pt x="11320623" y="1882497"/>
                </a:cubicBezTo>
                <a:cubicBezTo>
                  <a:pt x="11305192" y="1893736"/>
                  <a:pt x="11288238" y="1903452"/>
                  <a:pt x="11275283" y="1916978"/>
                </a:cubicBezTo>
                <a:cubicBezTo>
                  <a:pt x="11243658" y="1949745"/>
                  <a:pt x="11211843" y="1981940"/>
                  <a:pt x="11172600" y="2006136"/>
                </a:cubicBezTo>
                <a:cubicBezTo>
                  <a:pt x="11133927" y="2030138"/>
                  <a:pt x="11097350" y="2057001"/>
                  <a:pt x="11058869" y="2081386"/>
                </a:cubicBezTo>
                <a:cubicBezTo>
                  <a:pt x="11021146" y="2105199"/>
                  <a:pt x="10987046" y="2131297"/>
                  <a:pt x="10967423" y="2173591"/>
                </a:cubicBezTo>
                <a:cubicBezTo>
                  <a:pt x="10958661" y="2192259"/>
                  <a:pt x="10946279" y="2212644"/>
                  <a:pt x="10929704" y="2223503"/>
                </a:cubicBezTo>
                <a:cubicBezTo>
                  <a:pt x="10906081" y="2238934"/>
                  <a:pt x="10876171" y="2244459"/>
                  <a:pt x="10850453" y="2257603"/>
                </a:cubicBezTo>
                <a:cubicBezTo>
                  <a:pt x="10820162" y="2273034"/>
                  <a:pt x="10785111" y="2286370"/>
                  <a:pt x="10764534" y="2310945"/>
                </a:cubicBezTo>
                <a:cubicBezTo>
                  <a:pt x="10746246" y="2332855"/>
                  <a:pt x="10727767" y="2349999"/>
                  <a:pt x="10703573" y="2363905"/>
                </a:cubicBezTo>
                <a:cubicBezTo>
                  <a:pt x="10686617" y="2373622"/>
                  <a:pt x="10674046" y="2391338"/>
                  <a:pt x="10656519" y="2399340"/>
                </a:cubicBezTo>
                <a:cubicBezTo>
                  <a:pt x="10633467" y="2410009"/>
                  <a:pt x="10610225" y="2418391"/>
                  <a:pt x="10590031" y="2434966"/>
                </a:cubicBezTo>
                <a:cubicBezTo>
                  <a:pt x="10569075" y="2452110"/>
                  <a:pt x="10545263" y="2465636"/>
                  <a:pt x="10523354" y="2481639"/>
                </a:cubicBezTo>
                <a:cubicBezTo>
                  <a:pt x="10511734" y="2490211"/>
                  <a:pt x="10502208" y="2501451"/>
                  <a:pt x="10490969" y="2510406"/>
                </a:cubicBezTo>
                <a:cubicBezTo>
                  <a:pt x="10470394" y="2526788"/>
                  <a:pt x="10449438" y="2542791"/>
                  <a:pt x="10428291" y="2558222"/>
                </a:cubicBezTo>
                <a:cubicBezTo>
                  <a:pt x="10407146" y="2573655"/>
                  <a:pt x="10386952" y="2591561"/>
                  <a:pt x="10363709" y="2602801"/>
                </a:cubicBezTo>
                <a:cubicBezTo>
                  <a:pt x="10324086" y="2621851"/>
                  <a:pt x="10280840" y="2633282"/>
                  <a:pt x="10242357" y="2653857"/>
                </a:cubicBezTo>
                <a:cubicBezTo>
                  <a:pt x="10203304" y="2674811"/>
                  <a:pt x="10166536" y="2701103"/>
                  <a:pt x="10131863" y="2728915"/>
                </a:cubicBezTo>
                <a:cubicBezTo>
                  <a:pt x="10104430" y="2750824"/>
                  <a:pt x="10078713" y="2772543"/>
                  <a:pt x="10044230" y="2783782"/>
                </a:cubicBezTo>
                <a:cubicBezTo>
                  <a:pt x="10024990" y="2790070"/>
                  <a:pt x="10004797" y="2803786"/>
                  <a:pt x="9993175" y="2819789"/>
                </a:cubicBezTo>
                <a:cubicBezTo>
                  <a:pt x="9968027" y="2854649"/>
                  <a:pt x="9935832" y="2879226"/>
                  <a:pt x="9899446" y="2900182"/>
                </a:cubicBezTo>
                <a:cubicBezTo>
                  <a:pt x="9850865" y="2928376"/>
                  <a:pt x="9802858" y="2957143"/>
                  <a:pt x="9754088" y="2984766"/>
                </a:cubicBezTo>
                <a:cubicBezTo>
                  <a:pt x="9725323" y="3001151"/>
                  <a:pt x="9696749" y="3018485"/>
                  <a:pt x="9666265" y="3030488"/>
                </a:cubicBezTo>
                <a:cubicBezTo>
                  <a:pt x="9603971" y="3055255"/>
                  <a:pt x="9540152" y="3076399"/>
                  <a:pt x="9477283" y="3099451"/>
                </a:cubicBezTo>
                <a:cubicBezTo>
                  <a:pt x="9456709" y="3106880"/>
                  <a:pt x="9437278" y="3117549"/>
                  <a:pt x="9416321" y="3124026"/>
                </a:cubicBezTo>
                <a:cubicBezTo>
                  <a:pt x="9393650" y="3131075"/>
                  <a:pt x="9369267" y="3133171"/>
                  <a:pt x="9346597" y="3140219"/>
                </a:cubicBezTo>
                <a:cubicBezTo>
                  <a:pt x="9308875" y="3151840"/>
                  <a:pt x="9272298" y="3166701"/>
                  <a:pt x="9234579" y="3178511"/>
                </a:cubicBezTo>
                <a:cubicBezTo>
                  <a:pt x="9161805" y="3201182"/>
                  <a:pt x="9088840" y="3222899"/>
                  <a:pt x="9015878" y="3244426"/>
                </a:cubicBezTo>
                <a:cubicBezTo>
                  <a:pt x="9000257" y="3248999"/>
                  <a:pt x="8983301" y="3249570"/>
                  <a:pt x="8967871" y="3254523"/>
                </a:cubicBezTo>
                <a:cubicBezTo>
                  <a:pt x="8926911" y="3267859"/>
                  <a:pt x="8886142" y="3282336"/>
                  <a:pt x="8845565" y="3297007"/>
                </a:cubicBezTo>
                <a:cubicBezTo>
                  <a:pt x="8820990" y="3305961"/>
                  <a:pt x="8796985" y="3317009"/>
                  <a:pt x="8772219" y="3325582"/>
                </a:cubicBezTo>
                <a:cubicBezTo>
                  <a:pt x="8752407" y="3332440"/>
                  <a:pt x="8732023" y="3337774"/>
                  <a:pt x="8711448" y="3341966"/>
                </a:cubicBezTo>
                <a:cubicBezTo>
                  <a:pt x="8693731" y="3345586"/>
                  <a:pt x="8675253" y="3345203"/>
                  <a:pt x="8657726" y="3349586"/>
                </a:cubicBezTo>
                <a:cubicBezTo>
                  <a:pt x="8610288" y="3361397"/>
                  <a:pt x="8563425" y="3374733"/>
                  <a:pt x="8516369" y="3387305"/>
                </a:cubicBezTo>
                <a:cubicBezTo>
                  <a:pt x="8497511" y="3392259"/>
                  <a:pt x="8478269" y="3395880"/>
                  <a:pt x="8459979" y="3402166"/>
                </a:cubicBezTo>
                <a:cubicBezTo>
                  <a:pt x="8411019" y="3418741"/>
                  <a:pt x="8362822" y="3437599"/>
                  <a:pt x="8313671" y="3453222"/>
                </a:cubicBezTo>
                <a:cubicBezTo>
                  <a:pt x="8272903" y="3466176"/>
                  <a:pt x="8230992" y="3475510"/>
                  <a:pt x="8189651" y="3486941"/>
                </a:cubicBezTo>
                <a:cubicBezTo>
                  <a:pt x="8172124" y="3491895"/>
                  <a:pt x="8155359" y="3498943"/>
                  <a:pt x="8137835" y="3503134"/>
                </a:cubicBezTo>
                <a:cubicBezTo>
                  <a:pt x="8098590" y="3512659"/>
                  <a:pt x="8058774" y="3520659"/>
                  <a:pt x="8019339" y="3530186"/>
                </a:cubicBezTo>
                <a:cubicBezTo>
                  <a:pt x="7996859" y="3535710"/>
                  <a:pt x="7975142" y="3545617"/>
                  <a:pt x="7952280" y="3549237"/>
                </a:cubicBezTo>
                <a:cubicBezTo>
                  <a:pt x="7897987" y="3557809"/>
                  <a:pt x="7843311" y="3563905"/>
                  <a:pt x="7788636" y="3570763"/>
                </a:cubicBezTo>
                <a:cubicBezTo>
                  <a:pt x="7732247" y="3577811"/>
                  <a:pt x="7676047" y="3585242"/>
                  <a:pt x="7619655" y="3591528"/>
                </a:cubicBezTo>
                <a:cubicBezTo>
                  <a:pt x="7588795" y="3594768"/>
                  <a:pt x="7557742" y="3595338"/>
                  <a:pt x="7526880" y="3598386"/>
                </a:cubicBezTo>
                <a:cubicBezTo>
                  <a:pt x="7499828" y="3601055"/>
                  <a:pt x="7472967" y="3606007"/>
                  <a:pt x="7445916" y="3609247"/>
                </a:cubicBezTo>
                <a:cubicBezTo>
                  <a:pt x="7422483" y="3611913"/>
                  <a:pt x="7398860" y="3613437"/>
                  <a:pt x="7375428" y="3616105"/>
                </a:cubicBezTo>
                <a:cubicBezTo>
                  <a:pt x="7337899" y="3620485"/>
                  <a:pt x="7300559" y="3625439"/>
                  <a:pt x="7263220" y="3630011"/>
                </a:cubicBezTo>
                <a:cubicBezTo>
                  <a:pt x="7247599" y="3631726"/>
                  <a:pt x="7231214" y="3636488"/>
                  <a:pt x="7216547" y="3633632"/>
                </a:cubicBezTo>
                <a:cubicBezTo>
                  <a:pt x="7179587" y="3626391"/>
                  <a:pt x="7143199" y="3628487"/>
                  <a:pt x="7106432" y="3633440"/>
                </a:cubicBezTo>
                <a:cubicBezTo>
                  <a:pt x="7093860" y="3635155"/>
                  <a:pt x="7080334" y="3634774"/>
                  <a:pt x="7068141" y="3631536"/>
                </a:cubicBezTo>
                <a:cubicBezTo>
                  <a:pt x="7043184" y="3625057"/>
                  <a:pt x="7018991" y="3615913"/>
                  <a:pt x="6994415" y="3607913"/>
                </a:cubicBezTo>
                <a:cubicBezTo>
                  <a:pt x="6991747" y="3606961"/>
                  <a:pt x="6988509" y="3606769"/>
                  <a:pt x="6985653" y="3606199"/>
                </a:cubicBezTo>
                <a:cubicBezTo>
                  <a:pt x="6969457" y="3602959"/>
                  <a:pt x="6953457" y="3599720"/>
                  <a:pt x="6937263" y="3596863"/>
                </a:cubicBezTo>
                <a:cubicBezTo>
                  <a:pt x="6928501" y="3595338"/>
                  <a:pt x="6919547" y="3595149"/>
                  <a:pt x="6910782" y="3593814"/>
                </a:cubicBezTo>
                <a:cubicBezTo>
                  <a:pt x="6876872" y="3588480"/>
                  <a:pt x="6839534" y="3597434"/>
                  <a:pt x="6810195" y="3574384"/>
                </a:cubicBezTo>
                <a:cubicBezTo>
                  <a:pt x="6791144" y="3559523"/>
                  <a:pt x="6772665" y="3562953"/>
                  <a:pt x="6752283" y="3565239"/>
                </a:cubicBezTo>
                <a:cubicBezTo>
                  <a:pt x="6736851" y="3566953"/>
                  <a:pt x="6721038" y="3566382"/>
                  <a:pt x="6705417" y="3566574"/>
                </a:cubicBezTo>
                <a:cubicBezTo>
                  <a:pt x="6677984" y="3567143"/>
                  <a:pt x="6650551" y="3567335"/>
                  <a:pt x="6623118" y="3568287"/>
                </a:cubicBezTo>
                <a:cubicBezTo>
                  <a:pt x="6614353" y="3568667"/>
                  <a:pt x="6605401" y="3573432"/>
                  <a:pt x="6596828" y="3572670"/>
                </a:cubicBezTo>
                <a:cubicBezTo>
                  <a:pt x="6557201" y="3569049"/>
                  <a:pt x="6517576" y="3563334"/>
                  <a:pt x="6477951" y="3560095"/>
                </a:cubicBezTo>
                <a:cubicBezTo>
                  <a:pt x="6455472" y="3558191"/>
                  <a:pt x="6432420" y="3561809"/>
                  <a:pt x="6410131" y="3559143"/>
                </a:cubicBezTo>
                <a:cubicBezTo>
                  <a:pt x="6384414" y="3556095"/>
                  <a:pt x="6359268" y="3548285"/>
                  <a:pt x="6333739" y="3543520"/>
                </a:cubicBezTo>
                <a:cubicBezTo>
                  <a:pt x="6326691" y="3542189"/>
                  <a:pt x="6318880" y="3543903"/>
                  <a:pt x="6311449" y="3544282"/>
                </a:cubicBezTo>
                <a:cubicBezTo>
                  <a:pt x="6303068" y="3544664"/>
                  <a:pt x="6294876" y="3545426"/>
                  <a:pt x="6286493" y="3545617"/>
                </a:cubicBezTo>
                <a:cubicBezTo>
                  <a:pt x="6260964" y="3545999"/>
                  <a:pt x="6235437" y="3545426"/>
                  <a:pt x="6209909" y="3546761"/>
                </a:cubicBezTo>
                <a:cubicBezTo>
                  <a:pt x="6194288" y="3547522"/>
                  <a:pt x="6177905" y="3555333"/>
                  <a:pt x="6163425" y="3552474"/>
                </a:cubicBezTo>
                <a:cubicBezTo>
                  <a:pt x="6133897" y="3546951"/>
                  <a:pt x="6104368" y="3559333"/>
                  <a:pt x="6074842" y="3549047"/>
                </a:cubicBezTo>
                <a:cubicBezTo>
                  <a:pt x="6065695" y="3545999"/>
                  <a:pt x="6053124" y="3553619"/>
                  <a:pt x="6042072" y="3553999"/>
                </a:cubicBezTo>
                <a:cubicBezTo>
                  <a:pt x="6014449" y="3554951"/>
                  <a:pt x="5986828" y="3554761"/>
                  <a:pt x="5959204" y="3554571"/>
                </a:cubicBezTo>
                <a:cubicBezTo>
                  <a:pt x="5934438" y="3554381"/>
                  <a:pt x="5908719" y="3557047"/>
                  <a:pt x="5884906" y="3551713"/>
                </a:cubicBezTo>
                <a:cubicBezTo>
                  <a:pt x="5859949" y="3545999"/>
                  <a:pt x="5837472" y="3546761"/>
                  <a:pt x="5813276" y="3553237"/>
                </a:cubicBezTo>
                <a:cubicBezTo>
                  <a:pt x="5796702" y="3557619"/>
                  <a:pt x="5779174" y="3558191"/>
                  <a:pt x="5762029" y="3559523"/>
                </a:cubicBezTo>
                <a:cubicBezTo>
                  <a:pt x="5743551" y="3561047"/>
                  <a:pt x="5723166" y="3557047"/>
                  <a:pt x="5706401" y="3563334"/>
                </a:cubicBezTo>
                <a:cubicBezTo>
                  <a:pt x="5656488" y="3582003"/>
                  <a:pt x="5605244" y="3586003"/>
                  <a:pt x="5553045" y="3586003"/>
                </a:cubicBezTo>
                <a:cubicBezTo>
                  <a:pt x="5543518" y="3586003"/>
                  <a:pt x="5533802" y="3583338"/>
                  <a:pt x="5524660" y="3580480"/>
                </a:cubicBezTo>
                <a:cubicBezTo>
                  <a:pt x="5471316" y="3563334"/>
                  <a:pt x="5417784" y="3564857"/>
                  <a:pt x="5363491" y="3575336"/>
                </a:cubicBezTo>
                <a:cubicBezTo>
                  <a:pt x="5352250" y="3577622"/>
                  <a:pt x="5339677" y="3578003"/>
                  <a:pt x="5328438" y="3575718"/>
                </a:cubicBezTo>
                <a:cubicBezTo>
                  <a:pt x="5296812" y="3569049"/>
                  <a:pt x="5266141" y="3557999"/>
                  <a:pt x="5234326" y="3553237"/>
                </a:cubicBezTo>
                <a:cubicBezTo>
                  <a:pt x="5181748" y="3545426"/>
                  <a:pt x="5136216" y="3571715"/>
                  <a:pt x="5089162" y="3588862"/>
                </a:cubicBezTo>
                <a:cubicBezTo>
                  <a:pt x="5044391" y="3605055"/>
                  <a:pt x="5006292" y="3641632"/>
                  <a:pt x="4953328" y="3633440"/>
                </a:cubicBezTo>
                <a:cubicBezTo>
                  <a:pt x="4947996" y="3632678"/>
                  <a:pt x="4942089" y="3637822"/>
                  <a:pt x="4936184" y="3639155"/>
                </a:cubicBezTo>
                <a:cubicBezTo>
                  <a:pt x="4919991" y="3642776"/>
                  <a:pt x="4903799" y="3647155"/>
                  <a:pt x="4887415" y="3648872"/>
                </a:cubicBezTo>
                <a:cubicBezTo>
                  <a:pt x="4867412" y="3651158"/>
                  <a:pt x="4847027" y="3650397"/>
                  <a:pt x="4827024" y="3652301"/>
                </a:cubicBezTo>
                <a:cubicBezTo>
                  <a:pt x="4814166" y="3653444"/>
                  <a:pt x="4801401" y="3655539"/>
                  <a:pt x="4788661" y="3657349"/>
                </a:cubicBezTo>
                <a:lnTo>
                  <a:pt x="4785776" y="3657600"/>
                </a:lnTo>
                <a:lnTo>
                  <a:pt x="4726469" y="3657600"/>
                </a:lnTo>
                <a:lnTo>
                  <a:pt x="4719697" y="3656730"/>
                </a:lnTo>
                <a:cubicBezTo>
                  <a:pt x="4709482" y="3654539"/>
                  <a:pt x="4699289" y="3651920"/>
                  <a:pt x="4689098" y="3650205"/>
                </a:cubicBezTo>
                <a:cubicBezTo>
                  <a:pt x="4660331" y="3645442"/>
                  <a:pt x="4628705" y="3646776"/>
                  <a:pt x="4603368" y="3634584"/>
                </a:cubicBezTo>
                <a:cubicBezTo>
                  <a:pt x="4576318" y="3621629"/>
                  <a:pt x="4550599" y="3615723"/>
                  <a:pt x="4522596" y="3619723"/>
                </a:cubicBezTo>
                <a:cubicBezTo>
                  <a:pt x="4513260" y="3621057"/>
                  <a:pt x="4501257" y="3629059"/>
                  <a:pt x="4497068" y="3637249"/>
                </a:cubicBezTo>
                <a:cubicBezTo>
                  <a:pt x="4487731" y="3655538"/>
                  <a:pt x="4474969" y="3658778"/>
                  <a:pt x="4457632" y="3652490"/>
                </a:cubicBezTo>
                <a:cubicBezTo>
                  <a:pt x="4442581" y="3647155"/>
                  <a:pt x="4424104" y="3644490"/>
                  <a:pt x="4413817" y="3634201"/>
                </a:cubicBezTo>
                <a:cubicBezTo>
                  <a:pt x="4384668" y="3605055"/>
                  <a:pt x="4347518" y="3604103"/>
                  <a:pt x="4311323" y="3596293"/>
                </a:cubicBezTo>
                <a:cubicBezTo>
                  <a:pt x="4289227" y="3591528"/>
                  <a:pt x="4268649" y="3591338"/>
                  <a:pt x="4246551" y="3594576"/>
                </a:cubicBezTo>
                <a:cubicBezTo>
                  <a:pt x="4198546" y="3601816"/>
                  <a:pt x="4151870" y="3591528"/>
                  <a:pt x="4105766" y="3578384"/>
                </a:cubicBezTo>
                <a:cubicBezTo>
                  <a:pt x="4075285" y="3569622"/>
                  <a:pt x="4044043" y="3564287"/>
                  <a:pt x="4013753" y="3555333"/>
                </a:cubicBezTo>
                <a:cubicBezTo>
                  <a:pt x="3991083" y="3548474"/>
                  <a:pt x="3968414" y="3540282"/>
                  <a:pt x="3947648" y="3529234"/>
                </a:cubicBezTo>
                <a:cubicBezTo>
                  <a:pt x="3917546" y="3513040"/>
                  <a:pt x="3891259" y="3488655"/>
                  <a:pt x="3852966" y="3495133"/>
                </a:cubicBezTo>
                <a:cubicBezTo>
                  <a:pt x="3819245" y="3500847"/>
                  <a:pt x="3788766" y="3488847"/>
                  <a:pt x="3757902" y="3477416"/>
                </a:cubicBezTo>
                <a:cubicBezTo>
                  <a:pt x="3735231" y="3469034"/>
                  <a:pt x="3712565" y="3460459"/>
                  <a:pt x="3689131" y="3455126"/>
                </a:cubicBezTo>
                <a:cubicBezTo>
                  <a:pt x="3661315" y="3448839"/>
                  <a:pt x="3629882" y="3451507"/>
                  <a:pt x="3605116" y="3439885"/>
                </a:cubicBezTo>
                <a:cubicBezTo>
                  <a:pt x="3579206" y="3427693"/>
                  <a:pt x="3557682" y="3435885"/>
                  <a:pt x="3534629" y="3439315"/>
                </a:cubicBezTo>
                <a:cubicBezTo>
                  <a:pt x="3497862" y="3444649"/>
                  <a:pt x="3461282" y="3454555"/>
                  <a:pt x="3424135" y="3441982"/>
                </a:cubicBezTo>
                <a:cubicBezTo>
                  <a:pt x="3378986" y="3426741"/>
                  <a:pt x="3334216" y="3410358"/>
                  <a:pt x="3288877" y="3395880"/>
                </a:cubicBezTo>
                <a:cubicBezTo>
                  <a:pt x="3271348" y="3390353"/>
                  <a:pt x="3252492" y="3388067"/>
                  <a:pt x="3234202" y="3385591"/>
                </a:cubicBezTo>
                <a:cubicBezTo>
                  <a:pt x="3216867" y="3383495"/>
                  <a:pt x="3196102" y="3388830"/>
                  <a:pt x="3182763" y="3380829"/>
                </a:cubicBezTo>
                <a:cubicBezTo>
                  <a:pt x="3148472" y="3360255"/>
                  <a:pt x="3113231" y="3350158"/>
                  <a:pt x="3073604" y="3350158"/>
                </a:cubicBezTo>
                <a:cubicBezTo>
                  <a:pt x="3058743" y="3350158"/>
                  <a:pt x="3044264" y="3341584"/>
                  <a:pt x="3029216" y="3340059"/>
                </a:cubicBezTo>
                <a:cubicBezTo>
                  <a:pt x="3008639" y="3338155"/>
                  <a:pt x="2985016" y="3333011"/>
                  <a:pt x="2967110" y="3340251"/>
                </a:cubicBezTo>
                <a:cubicBezTo>
                  <a:pt x="2925008" y="3357397"/>
                  <a:pt x="2890910" y="3343107"/>
                  <a:pt x="2854140" y="3326153"/>
                </a:cubicBezTo>
                <a:cubicBezTo>
                  <a:pt x="2817943" y="3309389"/>
                  <a:pt x="2779842" y="3296055"/>
                  <a:pt x="2741360" y="3285003"/>
                </a:cubicBezTo>
                <a:cubicBezTo>
                  <a:pt x="2726882" y="3281003"/>
                  <a:pt x="2709548" y="3287672"/>
                  <a:pt x="2693543" y="3289005"/>
                </a:cubicBezTo>
                <a:cubicBezTo>
                  <a:pt x="2687827" y="3289386"/>
                  <a:pt x="2681540" y="3289958"/>
                  <a:pt x="2676398" y="3288053"/>
                </a:cubicBezTo>
                <a:cubicBezTo>
                  <a:pt x="2626677" y="3269763"/>
                  <a:pt x="2576191" y="3255857"/>
                  <a:pt x="2522279" y="3265382"/>
                </a:cubicBezTo>
                <a:cubicBezTo>
                  <a:pt x="2517327" y="3266335"/>
                  <a:pt x="2511800" y="3264239"/>
                  <a:pt x="2506847" y="3262905"/>
                </a:cubicBezTo>
                <a:cubicBezTo>
                  <a:pt x="2482652" y="3256047"/>
                  <a:pt x="2459029" y="3245189"/>
                  <a:pt x="2434456" y="3242712"/>
                </a:cubicBezTo>
                <a:cubicBezTo>
                  <a:pt x="2373874" y="3236616"/>
                  <a:pt x="2312915" y="3234138"/>
                  <a:pt x="2251948" y="3230138"/>
                </a:cubicBezTo>
                <a:cubicBezTo>
                  <a:pt x="2248138" y="3229949"/>
                  <a:pt x="2244137" y="3229949"/>
                  <a:pt x="2240710" y="3228614"/>
                </a:cubicBezTo>
                <a:cubicBezTo>
                  <a:pt x="2218229" y="3220422"/>
                  <a:pt x="2198608" y="3223090"/>
                  <a:pt x="2179556" y="3238711"/>
                </a:cubicBezTo>
                <a:cubicBezTo>
                  <a:pt x="2171173" y="3245569"/>
                  <a:pt x="2159743" y="3249189"/>
                  <a:pt x="2149267" y="3252999"/>
                </a:cubicBezTo>
                <a:cubicBezTo>
                  <a:pt x="2133834" y="3258715"/>
                  <a:pt x="2118023" y="3264239"/>
                  <a:pt x="2102021" y="3267859"/>
                </a:cubicBezTo>
                <a:cubicBezTo>
                  <a:pt x="2086208" y="3271288"/>
                  <a:pt x="2069254" y="3276049"/>
                  <a:pt x="2054013" y="3273384"/>
                </a:cubicBezTo>
                <a:cubicBezTo>
                  <a:pt x="2026581" y="3268622"/>
                  <a:pt x="2000479" y="3257953"/>
                  <a:pt x="1973429" y="3250903"/>
                </a:cubicBezTo>
                <a:cubicBezTo>
                  <a:pt x="1964094" y="3248426"/>
                  <a:pt x="1953806" y="3248809"/>
                  <a:pt x="1944092" y="3248617"/>
                </a:cubicBezTo>
                <a:cubicBezTo>
                  <a:pt x="1921800" y="3248047"/>
                  <a:pt x="1898940" y="3253571"/>
                  <a:pt x="1878748" y="3237759"/>
                </a:cubicBezTo>
                <a:cubicBezTo>
                  <a:pt x="1860079" y="3222899"/>
                  <a:pt x="1841216" y="3227280"/>
                  <a:pt x="1821596" y="3238520"/>
                </a:cubicBezTo>
                <a:cubicBezTo>
                  <a:pt x="1807497" y="3246522"/>
                  <a:pt x="1791496" y="3252809"/>
                  <a:pt x="1775684" y="3255857"/>
                </a:cubicBezTo>
                <a:cubicBezTo>
                  <a:pt x="1753965" y="3260047"/>
                  <a:pt x="1732439" y="3261763"/>
                  <a:pt x="1709006" y="3259285"/>
                </a:cubicBezTo>
                <a:cubicBezTo>
                  <a:pt x="1692431" y="3257571"/>
                  <a:pt x="1678904" y="3256809"/>
                  <a:pt x="1665950" y="3246713"/>
                </a:cubicBezTo>
                <a:cubicBezTo>
                  <a:pt x="1663856" y="3245189"/>
                  <a:pt x="1660046" y="3244807"/>
                  <a:pt x="1657188" y="3244999"/>
                </a:cubicBezTo>
                <a:cubicBezTo>
                  <a:pt x="1619658" y="3248237"/>
                  <a:pt x="1582510" y="3246522"/>
                  <a:pt x="1544598" y="3244234"/>
                </a:cubicBezTo>
                <a:cubicBezTo>
                  <a:pt x="1496403" y="3241189"/>
                  <a:pt x="1445725" y="3250141"/>
                  <a:pt x="1404006" y="3282146"/>
                </a:cubicBezTo>
                <a:cubicBezTo>
                  <a:pt x="1397909" y="3286910"/>
                  <a:pt x="1388765" y="3289005"/>
                  <a:pt x="1380762" y="3290149"/>
                </a:cubicBezTo>
                <a:cubicBezTo>
                  <a:pt x="1343044" y="3295101"/>
                  <a:pt x="1305132" y="3298530"/>
                  <a:pt x="1267411" y="3304055"/>
                </a:cubicBezTo>
                <a:cubicBezTo>
                  <a:pt x="1246837" y="3307103"/>
                  <a:pt x="1225310" y="3309770"/>
                  <a:pt x="1206641" y="3318153"/>
                </a:cubicBezTo>
                <a:cubicBezTo>
                  <a:pt x="1188354" y="3326343"/>
                  <a:pt x="1173681" y="3336059"/>
                  <a:pt x="1162823" y="3318915"/>
                </a:cubicBezTo>
                <a:cubicBezTo>
                  <a:pt x="1143394" y="3328059"/>
                  <a:pt x="1126437" y="3335680"/>
                  <a:pt x="1109865" y="3343870"/>
                </a:cubicBezTo>
                <a:cubicBezTo>
                  <a:pt x="1103767" y="3346918"/>
                  <a:pt x="1098623" y="3351872"/>
                  <a:pt x="1092527" y="3354730"/>
                </a:cubicBezTo>
                <a:cubicBezTo>
                  <a:pt x="1086048" y="3357778"/>
                  <a:pt x="1078810" y="3359682"/>
                  <a:pt x="1071762" y="3361207"/>
                </a:cubicBezTo>
                <a:cubicBezTo>
                  <a:pt x="1040327" y="3368065"/>
                  <a:pt x="1008894" y="3374351"/>
                  <a:pt x="977653" y="3381782"/>
                </a:cubicBezTo>
                <a:cubicBezTo>
                  <a:pt x="971554" y="3383305"/>
                  <a:pt x="966411" y="3389401"/>
                  <a:pt x="960887" y="3393401"/>
                </a:cubicBezTo>
                <a:cubicBezTo>
                  <a:pt x="957266" y="3396070"/>
                  <a:pt x="953648" y="3400070"/>
                  <a:pt x="949646" y="3400642"/>
                </a:cubicBezTo>
                <a:cubicBezTo>
                  <a:pt x="919165" y="3405214"/>
                  <a:pt x="888877" y="3410549"/>
                  <a:pt x="858205" y="3412834"/>
                </a:cubicBezTo>
                <a:cubicBezTo>
                  <a:pt x="832486" y="3414738"/>
                  <a:pt x="807719" y="3414168"/>
                  <a:pt x="801053" y="3447315"/>
                </a:cubicBezTo>
                <a:cubicBezTo>
                  <a:pt x="799909" y="3453032"/>
                  <a:pt x="791717" y="3459128"/>
                  <a:pt x="785432" y="3461984"/>
                </a:cubicBezTo>
                <a:cubicBezTo>
                  <a:pt x="767524" y="3470176"/>
                  <a:pt x="748471" y="3475701"/>
                  <a:pt x="730754" y="3484082"/>
                </a:cubicBezTo>
                <a:cubicBezTo>
                  <a:pt x="672650" y="3512088"/>
                  <a:pt x="611880" y="3529805"/>
                  <a:pt x="546917" y="3526566"/>
                </a:cubicBezTo>
                <a:cubicBezTo>
                  <a:pt x="526724" y="3525614"/>
                  <a:pt x="507102" y="3515326"/>
                  <a:pt x="494337" y="3511515"/>
                </a:cubicBezTo>
                <a:cubicBezTo>
                  <a:pt x="457572" y="3526566"/>
                  <a:pt x="426709" y="3541045"/>
                  <a:pt x="394511" y="3551903"/>
                </a:cubicBezTo>
                <a:cubicBezTo>
                  <a:pt x="366127" y="3561619"/>
                  <a:pt x="336408" y="3567715"/>
                  <a:pt x="307259" y="3574763"/>
                </a:cubicBezTo>
                <a:cubicBezTo>
                  <a:pt x="296590" y="3577432"/>
                  <a:pt x="285732" y="3578955"/>
                  <a:pt x="274873" y="3580290"/>
                </a:cubicBezTo>
                <a:cubicBezTo>
                  <a:pt x="240965" y="3584480"/>
                  <a:pt x="205529" y="3574384"/>
                  <a:pt x="172384" y="3590386"/>
                </a:cubicBezTo>
                <a:cubicBezTo>
                  <a:pt x="155046" y="3598768"/>
                  <a:pt x="137898" y="3608865"/>
                  <a:pt x="119613" y="3613247"/>
                </a:cubicBezTo>
                <a:cubicBezTo>
                  <a:pt x="99990" y="3618009"/>
                  <a:pt x="80794" y="3625439"/>
                  <a:pt x="61197" y="3630750"/>
                </a:cubicBezTo>
                <a:lnTo>
                  <a:pt x="544" y="3635521"/>
                </a:lnTo>
                <a:lnTo>
                  <a:pt x="544" y="3508282"/>
                </a:lnTo>
                <a:lnTo>
                  <a:pt x="0" y="3508282"/>
                </a:lnTo>
                <a:close/>
              </a:path>
            </a:pathLst>
          </a:custGeom>
          <a:effectLst>
            <a:outerShdw blurRad="381000" dist="152400" dir="5400000" algn="t" rotWithShape="0">
              <a:prstClr val="black">
                <a:alpha val="20000"/>
              </a:prstClr>
            </a:outerShdw>
          </a:effectLst>
        </p:spPr>
      </p:pic>
      <p:grpSp>
        <p:nvGrpSpPr>
          <p:cNvPr id="12" name="Group 11">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857610"/>
            <a:ext cx="12191456" cy="2849976"/>
            <a:chOff x="476" y="-3923157"/>
            <a:chExt cx="10667524" cy="2493729"/>
          </a:xfrm>
        </p:grpSpPr>
        <p:sp>
          <p:nvSpPr>
            <p:cNvPr id="13" name="Freeform: Shape 12">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617815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6CB43F-F27E-988E-FE67-FB2655AE9C69}"/>
              </a:ext>
            </a:extLst>
          </p:cNvPr>
          <p:cNvSpPr>
            <a:spLocks noGrp="1"/>
          </p:cNvSpPr>
          <p:nvPr>
            <p:ph type="title"/>
          </p:nvPr>
        </p:nvSpPr>
        <p:spPr/>
        <p:txBody>
          <a:bodyPr>
            <a:normAutofit fontScale="90000"/>
          </a:bodyPr>
          <a:lstStyle/>
          <a:p>
            <a:r>
              <a:rPr lang="en-AU" sz="4000"/>
              <a:t>Top 5 Liked Videos From Aug to Nov 2020</a:t>
            </a:r>
            <a:br>
              <a:rPr lang="en-AU" sz="4000"/>
            </a:br>
            <a:br>
              <a:rPr lang="en-AU" sz="4000"/>
            </a:br>
            <a:r>
              <a:rPr lang="en-AU" sz="1600" b="0" i="0">
                <a:solidFill>
                  <a:srgbClr val="1F2328"/>
                </a:solidFill>
                <a:effectLst/>
                <a:latin typeface="-apple-system"/>
              </a:rPr>
              <a:t>The top five liked videos during this timeframe all fall in the music category; K-Pop groups seem to dominate this category.</a:t>
            </a:r>
            <a:endParaRPr lang="en-AU" sz="4000"/>
          </a:p>
        </p:txBody>
      </p:sp>
      <p:pic>
        <p:nvPicPr>
          <p:cNvPr id="9" name="Picture 8" descr="A picture containing text, screenshot, number, font&#10;&#10;Description automatically generated">
            <a:extLst>
              <a:ext uri="{FF2B5EF4-FFF2-40B4-BE49-F238E27FC236}">
                <a16:creationId xmlns:a16="http://schemas.microsoft.com/office/drawing/2014/main" id="{4A3C1712-BF4F-1871-C5C1-ABC85D867E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1607" y="1955903"/>
            <a:ext cx="8289189" cy="4475263"/>
          </a:xfrm>
          <a:prstGeom prst="rect">
            <a:avLst/>
          </a:prstGeom>
        </p:spPr>
      </p:pic>
      <p:sp>
        <p:nvSpPr>
          <p:cNvPr id="2" name="Rectangle 1">
            <a:extLst>
              <a:ext uri="{FF2B5EF4-FFF2-40B4-BE49-F238E27FC236}">
                <a16:creationId xmlns:a16="http://schemas.microsoft.com/office/drawing/2014/main" id="{2B583B29-F025-683C-4926-FEFC3A24E75F}"/>
              </a:ext>
            </a:extLst>
          </p:cNvPr>
          <p:cNvSpPr/>
          <p:nvPr/>
        </p:nvSpPr>
        <p:spPr>
          <a:xfrm>
            <a:off x="1683834" y="1828800"/>
            <a:ext cx="8697951" cy="1159727"/>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en-US"/>
          </a:p>
        </p:txBody>
      </p:sp>
    </p:spTree>
    <p:extLst>
      <p:ext uri="{BB962C8B-B14F-4D97-AF65-F5344CB8AC3E}">
        <p14:creationId xmlns:p14="http://schemas.microsoft.com/office/powerpoint/2010/main" val="4081659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1D0E6-E08D-FEA4-80BF-95DBEDF1F41C}"/>
              </a:ext>
            </a:extLst>
          </p:cNvPr>
          <p:cNvSpPr>
            <a:spLocks noGrp="1"/>
          </p:cNvSpPr>
          <p:nvPr>
            <p:ph type="title"/>
          </p:nvPr>
        </p:nvSpPr>
        <p:spPr>
          <a:xfrm>
            <a:off x="370936" y="365125"/>
            <a:ext cx="11887200" cy="1325563"/>
          </a:xfrm>
        </p:spPr>
        <p:txBody>
          <a:bodyPr>
            <a:normAutofit fontScale="90000"/>
          </a:bodyPr>
          <a:lstStyle/>
          <a:p>
            <a:r>
              <a:rPr lang="en-AU" sz="4000"/>
              <a:t>Most Published Videos per Category from August to November 2020</a:t>
            </a:r>
            <a:br>
              <a:rPr lang="en-AU" b="1" i="0">
                <a:solidFill>
                  <a:srgbClr val="1F2328"/>
                </a:solidFill>
                <a:effectLst/>
                <a:latin typeface="-apple-system"/>
              </a:rPr>
            </a:br>
            <a:r>
              <a:rPr lang="en-AU" sz="1600">
                <a:solidFill>
                  <a:srgbClr val="1F2328"/>
                </a:solidFill>
                <a:latin typeface="-apple-system"/>
              </a:rPr>
              <a:t>Music and entertainment publish the highest number of videos; surprisingly, </a:t>
            </a:r>
            <a:r>
              <a:rPr lang="en-AU" sz="1600" err="1">
                <a:solidFill>
                  <a:srgbClr val="1F2328"/>
                </a:solidFill>
                <a:latin typeface="-apple-system"/>
              </a:rPr>
              <a:t>Nonprofits</a:t>
            </a:r>
            <a:r>
              <a:rPr lang="en-AU" sz="1600">
                <a:solidFill>
                  <a:srgbClr val="1F2328"/>
                </a:solidFill>
                <a:latin typeface="-apple-system"/>
              </a:rPr>
              <a:t> and Activism had the least number of published videos with only five videos.</a:t>
            </a:r>
            <a:br>
              <a:rPr lang="en-AU" sz="1600">
                <a:solidFill>
                  <a:srgbClr val="1F2328"/>
                </a:solidFill>
                <a:latin typeface="-apple-system"/>
              </a:rPr>
            </a:br>
            <a:endParaRPr lang="en-US" sz="1600">
              <a:solidFill>
                <a:srgbClr val="1F2328"/>
              </a:solidFill>
              <a:latin typeface="-apple-system"/>
            </a:endParaRPr>
          </a:p>
        </p:txBody>
      </p:sp>
      <p:pic>
        <p:nvPicPr>
          <p:cNvPr id="1026" name="Picture 2" descr="mostpublishedcategories">
            <a:extLst>
              <a:ext uri="{FF2B5EF4-FFF2-40B4-BE49-F238E27FC236}">
                <a16:creationId xmlns:a16="http://schemas.microsoft.com/office/drawing/2014/main" id="{8C98F85B-89F1-2091-9CB0-52A1CD546D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850" y="1690688"/>
            <a:ext cx="6410696" cy="48021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ostpublishedcategoriesbar">
            <a:extLst>
              <a:ext uri="{FF2B5EF4-FFF2-40B4-BE49-F238E27FC236}">
                <a16:creationId xmlns:a16="http://schemas.microsoft.com/office/drawing/2014/main" id="{596EBFF0-7DE0-496E-95A9-BC76BC66F5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7561" y="2042160"/>
            <a:ext cx="5044439" cy="448955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30EA1C3-9903-713B-7B9F-AEA71CAD7067}"/>
              </a:ext>
            </a:extLst>
          </p:cNvPr>
          <p:cNvSpPr/>
          <p:nvPr/>
        </p:nvSpPr>
        <p:spPr>
          <a:xfrm>
            <a:off x="99391" y="2256183"/>
            <a:ext cx="6587155" cy="556592"/>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en-US"/>
          </a:p>
        </p:txBody>
      </p:sp>
      <p:sp>
        <p:nvSpPr>
          <p:cNvPr id="4" name="Rectangle 3">
            <a:extLst>
              <a:ext uri="{FF2B5EF4-FFF2-40B4-BE49-F238E27FC236}">
                <a16:creationId xmlns:a16="http://schemas.microsoft.com/office/drawing/2014/main" id="{411EC509-26B5-C87A-775A-B7797BF73E2B}"/>
              </a:ext>
            </a:extLst>
          </p:cNvPr>
          <p:cNvSpPr/>
          <p:nvPr/>
        </p:nvSpPr>
        <p:spPr>
          <a:xfrm rot="5400000">
            <a:off x="6604551" y="3245126"/>
            <a:ext cx="2862469" cy="626165"/>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en-US"/>
          </a:p>
        </p:txBody>
      </p:sp>
    </p:spTree>
    <p:extLst>
      <p:ext uri="{BB962C8B-B14F-4D97-AF65-F5344CB8AC3E}">
        <p14:creationId xmlns:p14="http://schemas.microsoft.com/office/powerpoint/2010/main" val="793749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DE653-8AF9-5B05-458C-6716DFFC4258}"/>
              </a:ext>
            </a:extLst>
          </p:cNvPr>
          <p:cNvSpPr>
            <a:spLocks noGrp="1"/>
          </p:cNvSpPr>
          <p:nvPr>
            <p:ph type="title"/>
          </p:nvPr>
        </p:nvSpPr>
        <p:spPr>
          <a:xfrm>
            <a:off x="298450" y="250825"/>
            <a:ext cx="11595100" cy="1325563"/>
          </a:xfrm>
        </p:spPr>
        <p:txBody>
          <a:bodyPr>
            <a:normAutofit fontScale="90000"/>
          </a:bodyPr>
          <a:lstStyle/>
          <a:p>
            <a:r>
              <a:rPr lang="en-AU" sz="4000"/>
              <a:t>Top Trending Channels from August to October 2020</a:t>
            </a:r>
            <a:br>
              <a:rPr lang="en-AU" b="1" i="0">
                <a:solidFill>
                  <a:srgbClr val="1F2328"/>
                </a:solidFill>
                <a:effectLst/>
                <a:latin typeface="-apple-system"/>
              </a:rPr>
            </a:br>
            <a:r>
              <a:rPr lang="en-AU" sz="1600">
                <a:solidFill>
                  <a:srgbClr val="1F2328"/>
                </a:solidFill>
                <a:latin typeface="-apple-system"/>
              </a:rPr>
              <a:t>According to the top trending channel bar charts, the most popular channels in each month fall into either the music or entertainment categories. October is the exception as a gaming channel was the most popular as it reviewed the game Among Us.</a:t>
            </a:r>
            <a:br>
              <a:rPr lang="en-AU" sz="1600">
                <a:solidFill>
                  <a:srgbClr val="1F2328"/>
                </a:solidFill>
                <a:latin typeface="-apple-system"/>
              </a:rPr>
            </a:br>
            <a:endParaRPr lang="en-US" sz="1600">
              <a:solidFill>
                <a:srgbClr val="1F2328"/>
              </a:solidFill>
              <a:latin typeface="-apple-system"/>
            </a:endParaRPr>
          </a:p>
        </p:txBody>
      </p:sp>
      <p:pic>
        <p:nvPicPr>
          <p:cNvPr id="2050" name="Picture 2" descr="toptrendingchannelsbar">
            <a:extLst>
              <a:ext uri="{FF2B5EF4-FFF2-40B4-BE49-F238E27FC236}">
                <a16:creationId xmlns:a16="http://schemas.microsoft.com/office/drawing/2014/main" id="{CEAD8D7A-907B-F753-A5E1-38935B795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2140" y="1726242"/>
            <a:ext cx="7943533" cy="5131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360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E89199-EC5B-BD0A-3FC6-27EA13971154}"/>
              </a:ext>
            </a:extLst>
          </p:cNvPr>
          <p:cNvSpPr>
            <a:spLocks noGrp="1"/>
          </p:cNvSpPr>
          <p:nvPr>
            <p:ph idx="1"/>
          </p:nvPr>
        </p:nvSpPr>
        <p:spPr/>
        <p:txBody>
          <a:bodyPr/>
          <a:lstStyle/>
          <a:p>
            <a:endParaRPr lang="en-US"/>
          </a:p>
          <a:p>
            <a:endParaRPr lang="en-US"/>
          </a:p>
        </p:txBody>
      </p:sp>
      <p:sp>
        <p:nvSpPr>
          <p:cNvPr id="7" name="Oval 6">
            <a:extLst>
              <a:ext uri="{FF2B5EF4-FFF2-40B4-BE49-F238E27FC236}">
                <a16:creationId xmlns:a16="http://schemas.microsoft.com/office/drawing/2014/main" id="{633D30A0-96B0-F312-7317-1D4DEA3699B0}"/>
              </a:ext>
            </a:extLst>
          </p:cNvPr>
          <p:cNvSpPr/>
          <p:nvPr/>
        </p:nvSpPr>
        <p:spPr>
          <a:xfrm>
            <a:off x="320040" y="1949131"/>
            <a:ext cx="3962400" cy="410432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716353C-5667-D804-0D56-F9D7278642A4}"/>
              </a:ext>
            </a:extLst>
          </p:cNvPr>
          <p:cNvSpPr txBox="1"/>
          <p:nvPr/>
        </p:nvSpPr>
        <p:spPr>
          <a:xfrm>
            <a:off x="518160" y="3401127"/>
            <a:ext cx="3566160" cy="1200329"/>
          </a:xfrm>
          <a:prstGeom prst="rect">
            <a:avLst/>
          </a:prstGeom>
          <a:noFill/>
        </p:spPr>
        <p:txBody>
          <a:bodyPr wrap="square" rtlCol="0">
            <a:spAutoFit/>
          </a:bodyPr>
          <a:lstStyle/>
          <a:p>
            <a:pPr algn="just"/>
            <a:r>
              <a:rPr lang="en-AU" b="1" i="0">
                <a:solidFill>
                  <a:schemeClr val="bg1"/>
                </a:solidFill>
                <a:effectLst/>
                <a:latin typeface="-apple-system"/>
              </a:rPr>
              <a:t>Societal events will align with YouTube Trends (ex. Quarantine challenges/vlogs, new music video releases, video games etc.)</a:t>
            </a:r>
            <a:endParaRPr lang="en-US" b="1">
              <a:solidFill>
                <a:schemeClr val="bg1"/>
              </a:solidFill>
            </a:endParaRPr>
          </a:p>
        </p:txBody>
      </p:sp>
      <p:sp>
        <p:nvSpPr>
          <p:cNvPr id="10" name="Right Arrow 9">
            <a:extLst>
              <a:ext uri="{FF2B5EF4-FFF2-40B4-BE49-F238E27FC236}">
                <a16:creationId xmlns:a16="http://schemas.microsoft.com/office/drawing/2014/main" id="{CB311418-F8C7-8D8E-1C47-3EC6BE6829EC}"/>
              </a:ext>
            </a:extLst>
          </p:cNvPr>
          <p:cNvSpPr/>
          <p:nvPr/>
        </p:nvSpPr>
        <p:spPr>
          <a:xfrm>
            <a:off x="4404360" y="3323111"/>
            <a:ext cx="1249680" cy="13563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8E83FEE-C3C5-09D8-08E6-B45DD094E7A1}"/>
              </a:ext>
            </a:extLst>
          </p:cNvPr>
          <p:cNvSpPr txBox="1"/>
          <p:nvPr/>
        </p:nvSpPr>
        <p:spPr>
          <a:xfrm>
            <a:off x="5775960" y="354138"/>
            <a:ext cx="5440680" cy="369332"/>
          </a:xfrm>
          <a:prstGeom prst="rect">
            <a:avLst/>
          </a:prstGeom>
          <a:noFill/>
        </p:spPr>
        <p:txBody>
          <a:bodyPr wrap="square" rtlCol="0">
            <a:spAutoFit/>
          </a:bodyPr>
          <a:lstStyle/>
          <a:p>
            <a:pPr algn="just"/>
            <a:r>
              <a:rPr lang="en-AU" b="1" i="0">
                <a:solidFill>
                  <a:schemeClr val="bg1"/>
                </a:solidFill>
                <a:effectLst/>
                <a:latin typeface="-apple-system"/>
              </a:rPr>
              <a:t>Actual Result</a:t>
            </a:r>
            <a:r>
              <a:rPr lang="en-AU" b="0" i="0">
                <a:solidFill>
                  <a:schemeClr val="bg1"/>
                </a:solidFill>
                <a:effectLst/>
                <a:latin typeface="-apple-system"/>
              </a:rPr>
              <a:t>: YouTube trends aligned with societal</a:t>
            </a:r>
            <a:endParaRPr lang="en-US"/>
          </a:p>
        </p:txBody>
      </p:sp>
      <p:sp>
        <p:nvSpPr>
          <p:cNvPr id="13" name="Rectangle 12">
            <a:extLst>
              <a:ext uri="{FF2B5EF4-FFF2-40B4-BE49-F238E27FC236}">
                <a16:creationId xmlns:a16="http://schemas.microsoft.com/office/drawing/2014/main" id="{D130A234-6468-41CF-A45D-854B75E7C340}"/>
              </a:ext>
            </a:extLst>
          </p:cNvPr>
          <p:cNvSpPr/>
          <p:nvPr/>
        </p:nvSpPr>
        <p:spPr>
          <a:xfrm>
            <a:off x="5654040" y="681037"/>
            <a:ext cx="6446520" cy="56993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09DBEA4-F591-D78F-8CBE-2075C12952F3}"/>
              </a:ext>
            </a:extLst>
          </p:cNvPr>
          <p:cNvSpPr txBox="1"/>
          <p:nvPr/>
        </p:nvSpPr>
        <p:spPr>
          <a:xfrm>
            <a:off x="5844540" y="1050369"/>
            <a:ext cx="5882640" cy="4832092"/>
          </a:xfrm>
          <a:prstGeom prst="rect">
            <a:avLst/>
          </a:prstGeom>
          <a:noFill/>
        </p:spPr>
        <p:txBody>
          <a:bodyPr wrap="square" rtlCol="0">
            <a:spAutoFit/>
          </a:bodyPr>
          <a:lstStyle/>
          <a:p>
            <a:pPr marL="285750" indent="-285750" algn="just">
              <a:buFont typeface="Arial" panose="020B0604020202020204" pitchFamily="34" charset="0"/>
              <a:buChar char="•"/>
            </a:pPr>
            <a:r>
              <a:rPr lang="en-AU" sz="1600" b="0" i="0">
                <a:solidFill>
                  <a:schemeClr val="bg1"/>
                </a:solidFill>
                <a:effectLst/>
                <a:latin typeface="-apple-system"/>
              </a:rPr>
              <a:t>YouTube trends aligned with societal events accordingly based on the Top Five Liked Videos data frame and the most popular categories bar chart. </a:t>
            </a:r>
          </a:p>
          <a:p>
            <a:pPr marL="285750" indent="-285750" algn="just">
              <a:buFont typeface="Arial" panose="020B0604020202020204" pitchFamily="34" charset="0"/>
              <a:buChar char="•"/>
            </a:pPr>
            <a:endParaRPr lang="en-AU" sz="1600" b="0" i="0">
              <a:solidFill>
                <a:schemeClr val="bg1"/>
              </a:solidFill>
              <a:effectLst/>
              <a:latin typeface="-apple-system"/>
            </a:endParaRPr>
          </a:p>
          <a:p>
            <a:pPr marL="285750" indent="-285750" algn="just">
              <a:buFont typeface="Arial" panose="020B0604020202020204" pitchFamily="34" charset="0"/>
              <a:buChar char="•"/>
            </a:pPr>
            <a:r>
              <a:rPr lang="en-AU" sz="1600" b="0" i="0">
                <a:solidFill>
                  <a:schemeClr val="bg1"/>
                </a:solidFill>
                <a:effectLst/>
                <a:latin typeface="-apple-system"/>
              </a:rPr>
              <a:t>Music was the most popular category during this time and this was reflected as the top five videos were all related to K-Pop music groups, BTS and </a:t>
            </a:r>
            <a:r>
              <a:rPr lang="en-AU" sz="1600" b="0" i="0" err="1">
                <a:solidFill>
                  <a:schemeClr val="bg1"/>
                </a:solidFill>
                <a:effectLst/>
                <a:latin typeface="-apple-system"/>
              </a:rPr>
              <a:t>Blackpink</a:t>
            </a:r>
            <a:r>
              <a:rPr lang="en-AU" sz="1600" b="0" i="0">
                <a:solidFill>
                  <a:schemeClr val="bg1"/>
                </a:solidFill>
                <a:effectLst/>
                <a:latin typeface="-apple-system"/>
              </a:rPr>
              <a:t>. According to the top trending channel bar charts, the most popular channels in each month fall into either the music or entertainment categories; these are the top two popular categories overall:</a:t>
            </a:r>
          </a:p>
          <a:p>
            <a:pPr algn="just"/>
            <a:endParaRPr lang="en-AU" sz="1600" b="0" i="0">
              <a:solidFill>
                <a:schemeClr val="bg1"/>
              </a:solidFill>
              <a:effectLst/>
              <a:latin typeface="-apple-system"/>
            </a:endParaRPr>
          </a:p>
          <a:p>
            <a:pPr marL="742950" lvl="1" indent="-285750" algn="just">
              <a:buFont typeface="Wingdings" pitchFamily="2" charset="2"/>
              <a:buChar char="ü"/>
            </a:pPr>
            <a:r>
              <a:rPr lang="en-AU" sz="1200" b="0" i="0">
                <a:solidFill>
                  <a:schemeClr val="bg1"/>
                </a:solidFill>
                <a:effectLst/>
                <a:latin typeface="-apple-system"/>
              </a:rPr>
              <a:t>August: Big Hit Labels was the most popular channel as BTS dropped music teasers and a video for their song, Dynamite.</a:t>
            </a:r>
          </a:p>
          <a:p>
            <a:pPr marL="285750" indent="-285750" algn="just">
              <a:buFont typeface="Wingdings" pitchFamily="2" charset="2"/>
              <a:buChar char="ü"/>
            </a:pPr>
            <a:endParaRPr lang="en-AU" sz="1200" b="0" i="0">
              <a:solidFill>
                <a:schemeClr val="bg1"/>
              </a:solidFill>
              <a:effectLst/>
              <a:latin typeface="-apple-system"/>
            </a:endParaRPr>
          </a:p>
          <a:p>
            <a:pPr marL="742950" lvl="1" indent="-285750" algn="just">
              <a:buFont typeface="Wingdings" pitchFamily="2" charset="2"/>
              <a:buChar char="ü"/>
            </a:pPr>
            <a:r>
              <a:rPr lang="en-AU" sz="1200" b="0" i="0">
                <a:solidFill>
                  <a:schemeClr val="bg1"/>
                </a:solidFill>
                <a:effectLst/>
                <a:latin typeface="-apple-system"/>
              </a:rPr>
              <a:t>September: </a:t>
            </a:r>
            <a:r>
              <a:rPr lang="en-AU" sz="1200" b="0" i="0" err="1">
                <a:solidFill>
                  <a:schemeClr val="bg1"/>
                </a:solidFill>
                <a:effectLst/>
                <a:latin typeface="-apple-system"/>
              </a:rPr>
              <a:t>Blackpink</a:t>
            </a:r>
            <a:r>
              <a:rPr lang="en-AU" sz="1200" b="0" i="0">
                <a:solidFill>
                  <a:schemeClr val="bg1"/>
                </a:solidFill>
                <a:effectLst/>
                <a:latin typeface="-apple-system"/>
              </a:rPr>
              <a:t> was the most popular channel as </a:t>
            </a:r>
            <a:r>
              <a:rPr lang="en-AU" sz="1200" b="0" i="0" err="1">
                <a:solidFill>
                  <a:schemeClr val="bg1"/>
                </a:solidFill>
                <a:effectLst/>
                <a:latin typeface="-apple-system"/>
              </a:rPr>
              <a:t>Blackpink</a:t>
            </a:r>
            <a:r>
              <a:rPr lang="en-AU" sz="1200" b="0" i="0">
                <a:solidFill>
                  <a:schemeClr val="bg1"/>
                </a:solidFill>
                <a:effectLst/>
                <a:latin typeface="-apple-system"/>
              </a:rPr>
              <a:t> dropped a song with Selena Gomez called Ice Cream.</a:t>
            </a:r>
          </a:p>
          <a:p>
            <a:pPr marL="285750" indent="-285750" algn="just">
              <a:buFont typeface="Wingdings" pitchFamily="2" charset="2"/>
              <a:buChar char="ü"/>
            </a:pPr>
            <a:endParaRPr lang="en-AU" sz="1200" b="0" i="0">
              <a:solidFill>
                <a:schemeClr val="bg1"/>
              </a:solidFill>
              <a:effectLst/>
              <a:latin typeface="-apple-system"/>
            </a:endParaRPr>
          </a:p>
          <a:p>
            <a:pPr marL="742950" lvl="1" indent="-285750" algn="just">
              <a:buFont typeface="Wingdings" pitchFamily="2" charset="2"/>
              <a:buChar char="ü"/>
            </a:pPr>
            <a:r>
              <a:rPr lang="en-AU" sz="1200" b="0" i="0">
                <a:solidFill>
                  <a:schemeClr val="bg1"/>
                </a:solidFill>
                <a:effectLst/>
                <a:latin typeface="-apple-system"/>
              </a:rPr>
              <a:t>October: The Pixel Kingdom, a gaming channel, was the most popular channel as it reviewed the hit game Among Us.</a:t>
            </a:r>
          </a:p>
          <a:p>
            <a:pPr marL="285750" indent="-285750" algn="just">
              <a:buFont typeface="Wingdings" pitchFamily="2" charset="2"/>
              <a:buChar char="ü"/>
            </a:pPr>
            <a:endParaRPr lang="en-AU" sz="1200" b="0" i="0">
              <a:solidFill>
                <a:schemeClr val="bg1"/>
              </a:solidFill>
              <a:effectLst/>
              <a:latin typeface="-apple-system"/>
            </a:endParaRPr>
          </a:p>
          <a:p>
            <a:pPr marL="742950" lvl="1" indent="-285750" algn="just">
              <a:buFont typeface="Wingdings" pitchFamily="2" charset="2"/>
              <a:buChar char="ü"/>
            </a:pPr>
            <a:r>
              <a:rPr lang="en-AU" sz="1200" b="0" i="0">
                <a:solidFill>
                  <a:schemeClr val="bg1"/>
                </a:solidFill>
                <a:effectLst/>
                <a:latin typeface="-apple-system"/>
              </a:rPr>
              <a:t>November: JYB Entertainment is the most popular channel in November so far as another K-Pop Group, Twice, released new music.</a:t>
            </a:r>
          </a:p>
        </p:txBody>
      </p:sp>
    </p:spTree>
    <p:extLst>
      <p:ext uri="{BB962C8B-B14F-4D97-AF65-F5344CB8AC3E}">
        <p14:creationId xmlns:p14="http://schemas.microsoft.com/office/powerpoint/2010/main" val="3262142171"/>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odern 01">
      <a:majorFont>
        <a:latin typeface="Century Gothic"/>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88930311_Updated" id="{0D1AB845-8C91-4A17-83C2-554F3A60F4B7}" vid="{9E18AF1B-19C5-465B-9A10-4BC0656C0FC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354</TotalTime>
  <Words>1880</Words>
  <Application>Microsoft Office PowerPoint</Application>
  <PresentationFormat>Widescreen</PresentationFormat>
  <Paragraphs>124</Paragraphs>
  <Slides>22</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-apple-system</vt:lpstr>
      <vt:lpstr>Arial</vt:lpstr>
      <vt:lpstr>Calibri</vt:lpstr>
      <vt:lpstr>Century Gothic</vt:lpstr>
      <vt:lpstr>Courier New</vt:lpstr>
      <vt:lpstr>Segoe UI Light</vt:lpstr>
      <vt:lpstr>Wingdings</vt:lpstr>
      <vt:lpstr>Office Theme</vt:lpstr>
      <vt:lpstr>PowerPoint Presentation</vt:lpstr>
      <vt:lpstr>Exploratory Research Background</vt:lpstr>
      <vt:lpstr>Analytics Paradigm</vt:lpstr>
      <vt:lpstr>Analytics Paradigm</vt:lpstr>
      <vt:lpstr>Hypothesis 1: Find out whether YouTube trends reflect societal events</vt:lpstr>
      <vt:lpstr>Top 5 Liked Videos From Aug to Nov 2020  The top five liked videos during this timeframe all fall in the music category; K-Pop groups seem to dominate this category.</vt:lpstr>
      <vt:lpstr>Most Published Videos per Category from August to November 2020 Music and entertainment publish the highest number of videos; surprisingly, Nonprofits and Activism had the least number of published videos with only five videos. </vt:lpstr>
      <vt:lpstr>Top Trending Channels from August to October 2020 According to the top trending channel bar charts, the most popular channels in each month fall into either the music or entertainment categories. October is the exception as a gaming channel was the most popular as it reviewed the game Among Us. </vt:lpstr>
      <vt:lpstr>PowerPoint Presentation</vt:lpstr>
      <vt:lpstr>Hypothesis 2:  As the number of viewers grows, there will be a corresponding increase in viewer reactions.</vt:lpstr>
      <vt:lpstr>Relationship between View Count and Reactions per Category</vt:lpstr>
      <vt:lpstr>Relationship between View Count and Reactions per Category</vt:lpstr>
      <vt:lpstr>Comparison Between the Top Two Categories: Music vs. Entertainment  </vt:lpstr>
      <vt:lpstr>The Most Viewed Quarantine Challenge Videos During Strict COVID Lockdown  </vt:lpstr>
      <vt:lpstr>PowerPoint Presentation</vt:lpstr>
      <vt:lpstr>Hypothesis 3: Find out pre and during Covid viewership behavior</vt:lpstr>
      <vt:lpstr>Most relevant Videos in 2019 </vt:lpstr>
      <vt:lpstr>Most relevant Videos in 2020 </vt:lpstr>
      <vt:lpstr>PowerPoint Presentation</vt:lpstr>
      <vt:lpstr>Limitations</vt:lpstr>
      <vt:lpstr>Limitations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Simon Gomes</dc:creator>
  <cp:lastModifiedBy>Huaisha Teng (Student)</cp:lastModifiedBy>
  <cp:revision>5</cp:revision>
  <dcterms:created xsi:type="dcterms:W3CDTF">2023-05-21T21:32:27Z</dcterms:created>
  <dcterms:modified xsi:type="dcterms:W3CDTF">2023-05-23T06:33:15Z</dcterms:modified>
</cp:coreProperties>
</file>